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1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64" y="4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FBA-4CC4-84A9-0FA2E3B86EC6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FBA-4CC4-84A9-0FA2E3B86EC6}"/>
              </c:ext>
            </c:extLst>
          </c:dPt>
          <c:dPt>
            <c:idx val="2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FBA-4CC4-84A9-0FA2E3B86EC6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2013</c:v>
                </c:pt>
                <c:pt idx="2">
                  <c:v>2014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FBA-4CC4-84A9-0FA2E3B86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1</c:v>
                </c:pt>
              </c:strCache>
            </c:strRef>
          </c:tx>
          <c:spPr>
            <a:ln w="53975">
              <a:solidFill>
                <a:schemeClr val="accent4">
                  <a:lumMod val="50000"/>
                </a:schemeClr>
              </a:solidFill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50</c:v>
                </c:pt>
                <c:pt idx="2">
                  <c:v>30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4D-4D18-BF62-958ABA891A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2</c:v>
                </c:pt>
              </c:strCache>
            </c:strRef>
          </c:tx>
          <c:spPr>
            <a:ln w="76200">
              <a:solidFill>
                <a:schemeClr val="bg1"/>
              </a:solidFill>
            </a:ln>
          </c:spPr>
          <c:marker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</c:v>
                </c:pt>
                <c:pt idx="1">
                  <c:v>40</c:v>
                </c:pt>
                <c:pt idx="2">
                  <c:v>25</c:v>
                </c:pt>
                <c:pt idx="3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4D-4D18-BF62-958ABA891A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3</c:v>
                </c:pt>
              </c:strCache>
            </c:strRef>
          </c:tx>
          <c:spPr>
            <a:ln w="79375">
              <a:solidFill>
                <a:schemeClr val="accent4">
                  <a:lumMod val="40000"/>
                  <a:lumOff val="60000"/>
                </a:schemeClr>
              </a:solidFill>
            </a:ln>
          </c:spPr>
          <c:marker>
            <c:spPr>
              <a:solidFill>
                <a:schemeClr val="bg1"/>
              </a:solidFill>
              <a:ln>
                <a:noFill/>
              </a:ln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40</c:v>
                </c:pt>
                <c:pt idx="1">
                  <c:v>35</c:v>
                </c:pt>
                <c:pt idx="2">
                  <c:v>15</c:v>
                </c:pt>
                <c:pt idx="3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4D-4D18-BF62-958ABA891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29284304"/>
        <c:axId val="1729312048"/>
      </c:lineChart>
      <c:catAx>
        <c:axId val="1729284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MoreLetters" pitchFamily="2" charset="0"/>
                <a:ea typeface="MoreLetters" pitchFamily="2" charset="0"/>
              </a:defRPr>
            </a:pPr>
            <a:endParaRPr lang="pt-BR"/>
          </a:p>
        </c:txPr>
        <c:crossAx val="1729312048"/>
        <c:crosses val="autoZero"/>
        <c:auto val="1"/>
        <c:lblAlgn val="ctr"/>
        <c:lblOffset val="100"/>
        <c:noMultiLvlLbl val="0"/>
      </c:catAx>
      <c:valAx>
        <c:axId val="1729312048"/>
        <c:scaling>
          <c:orientation val="minMax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bg1"/>
                </a:solidFill>
                <a:latin typeface="MoreLetters" pitchFamily="2" charset="0"/>
                <a:ea typeface="MoreLetters" pitchFamily="2" charset="0"/>
              </a:defRPr>
            </a:pPr>
            <a:endParaRPr lang="pt-BR"/>
          </a:p>
        </c:txPr>
        <c:crossAx val="172928430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0995000624921887"/>
          <c:y val="0.35681271695876726"/>
          <c:w val="0.17814523184601924"/>
          <c:h val="0.36701930403860811"/>
        </c:manualLayout>
      </c:layout>
      <c:overlay val="0"/>
      <c:txPr>
        <a:bodyPr/>
        <a:lstStyle/>
        <a:p>
          <a:pPr>
            <a:defRPr sz="1200">
              <a:solidFill>
                <a:schemeClr val="bg1"/>
              </a:solidFill>
              <a:latin typeface="MoreLetters" pitchFamily="2" charset="0"/>
              <a:ea typeface="MoreLetters" pitchFamily="2" charset="0"/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Category 1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28A-4D95-9D7C-B3C8A094F9B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28A-4D95-9D7C-B3C8A094F9B2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28A-4D95-9D7C-B3C8A094F9B2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</c:v>
                </c:pt>
                <c:pt idx="1">
                  <c:v>25</c:v>
                </c:pt>
                <c:pt idx="2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8A-4D95-9D7C-B3C8A094F9B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Category 2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25</c:v>
                </c:pt>
                <c:pt idx="1">
                  <c:v>45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28A-4D95-9D7C-B3C8A094F9B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Category 3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20</c:v>
                </c:pt>
                <c:pt idx="1">
                  <c:v>20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8A-4D95-9D7C-B3C8A094F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379839136"/>
        <c:axId val="-1379838592"/>
      </c:barChart>
      <c:catAx>
        <c:axId val="-13798391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oreLetters" pitchFamily="2" charset="0"/>
                <a:ea typeface="MoreLetters" pitchFamily="2" charset="0"/>
                <a:cs typeface="+mn-cs"/>
              </a:defRPr>
            </a:pPr>
            <a:endParaRPr lang="pt-BR"/>
          </a:p>
        </c:txPr>
        <c:crossAx val="-1379838592"/>
        <c:crosses val="autoZero"/>
        <c:auto val="1"/>
        <c:lblAlgn val="ctr"/>
        <c:lblOffset val="100"/>
        <c:noMultiLvlLbl val="0"/>
      </c:catAx>
      <c:valAx>
        <c:axId val="-1379838592"/>
        <c:scaling>
          <c:orientation val="minMax"/>
        </c:scaling>
        <c:delete val="0"/>
        <c:axPos val="b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MoreLetters" pitchFamily="2" charset="0"/>
                <a:ea typeface="MoreLetters" pitchFamily="2" charset="0"/>
                <a:cs typeface="+mn-cs"/>
              </a:defRPr>
            </a:pPr>
            <a:endParaRPr lang="pt-BR"/>
          </a:p>
        </c:txPr>
        <c:crossAx val="-137983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76115485564304"/>
          <c:y val="0.40537155511811024"/>
          <c:w val="0.175738845144357"/>
          <c:h val="0.25175688976377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MoreLetters" pitchFamily="2" charset="0"/>
              <a:ea typeface="MoreLetters" pitchFamily="2" charset="0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080D4C0-4E00-4A8C-8E6D-37B72D964E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728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7698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1FE90B2-1DCC-47DD-A4B2-D5F91759D0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F86ABE7-84FB-40C7-823F-F35FD4A99E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87602" y="0"/>
            <a:ext cx="7404399" cy="6858000"/>
          </a:xfrm>
          <a:custGeom>
            <a:avLst/>
            <a:gdLst>
              <a:gd name="connsiteX0" fmla="*/ 2633700 w 7404399"/>
              <a:gd name="connsiteY0" fmla="*/ 0 h 6858000"/>
              <a:gd name="connsiteX1" fmla="*/ 4181362 w 7404399"/>
              <a:gd name="connsiteY1" fmla="*/ 0 h 6858000"/>
              <a:gd name="connsiteX2" fmla="*/ 7404399 w 7404399"/>
              <a:gd name="connsiteY2" fmla="*/ 1237754 h 6858000"/>
              <a:gd name="connsiteX3" fmla="*/ 7404399 w 7404399"/>
              <a:gd name="connsiteY3" fmla="*/ 4833583 h 6858000"/>
              <a:gd name="connsiteX4" fmla="*/ 4762852 w 7404399"/>
              <a:gd name="connsiteY4" fmla="*/ 3819141 h 6858000"/>
              <a:gd name="connsiteX5" fmla="*/ 3595829 w 7404399"/>
              <a:gd name="connsiteY5" fmla="*/ 6858000 h 6858000"/>
              <a:gd name="connsiteX6" fmla="*/ 0 w 74043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4399" h="6858000">
                <a:moveTo>
                  <a:pt x="2633700" y="0"/>
                </a:moveTo>
                <a:lnTo>
                  <a:pt x="4181362" y="0"/>
                </a:lnTo>
                <a:lnTo>
                  <a:pt x="7404399" y="1237754"/>
                </a:lnTo>
                <a:lnTo>
                  <a:pt x="7404399" y="4833583"/>
                </a:lnTo>
                <a:lnTo>
                  <a:pt x="4762852" y="3819141"/>
                </a:lnTo>
                <a:lnTo>
                  <a:pt x="35958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3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0A26F3C0-9909-4C88-8389-24FB21186C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D6377F9-415E-4AD7-A2CF-23E644A8F9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72084" y="1828800"/>
            <a:ext cx="2843284" cy="2843284"/>
          </a:xfrm>
          <a:custGeom>
            <a:avLst/>
            <a:gdLst>
              <a:gd name="connsiteX0" fmla="*/ 1421642 w 2843284"/>
              <a:gd name="connsiteY0" fmla="*/ 0 h 2843284"/>
              <a:gd name="connsiteX1" fmla="*/ 2843284 w 2843284"/>
              <a:gd name="connsiteY1" fmla="*/ 1421642 h 2843284"/>
              <a:gd name="connsiteX2" fmla="*/ 1421642 w 2843284"/>
              <a:gd name="connsiteY2" fmla="*/ 2843284 h 2843284"/>
              <a:gd name="connsiteX3" fmla="*/ 0 w 2843284"/>
              <a:gd name="connsiteY3" fmla="*/ 1421642 h 2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284" h="2843284">
                <a:moveTo>
                  <a:pt x="1421642" y="0"/>
                </a:moveTo>
                <a:lnTo>
                  <a:pt x="2843284" y="1421642"/>
                </a:lnTo>
                <a:lnTo>
                  <a:pt x="1421642" y="2843284"/>
                </a:lnTo>
                <a:lnTo>
                  <a:pt x="0" y="14216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7DFDA56-9DCA-47CF-8F2C-73C5C3097B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90650" y="1828800"/>
            <a:ext cx="2843284" cy="2843284"/>
          </a:xfrm>
          <a:custGeom>
            <a:avLst/>
            <a:gdLst>
              <a:gd name="connsiteX0" fmla="*/ 1421642 w 2843284"/>
              <a:gd name="connsiteY0" fmla="*/ 0 h 2843284"/>
              <a:gd name="connsiteX1" fmla="*/ 2843284 w 2843284"/>
              <a:gd name="connsiteY1" fmla="*/ 1421642 h 2843284"/>
              <a:gd name="connsiteX2" fmla="*/ 1421642 w 2843284"/>
              <a:gd name="connsiteY2" fmla="*/ 2843284 h 2843284"/>
              <a:gd name="connsiteX3" fmla="*/ 0 w 2843284"/>
              <a:gd name="connsiteY3" fmla="*/ 1421642 h 2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284" h="2843284">
                <a:moveTo>
                  <a:pt x="1421642" y="0"/>
                </a:moveTo>
                <a:lnTo>
                  <a:pt x="2843284" y="1421642"/>
                </a:lnTo>
                <a:lnTo>
                  <a:pt x="1421642" y="2843284"/>
                </a:lnTo>
                <a:lnTo>
                  <a:pt x="0" y="14216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10D701D-BB77-4C5A-973C-EB8796F969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58066" y="1828800"/>
            <a:ext cx="2843284" cy="2843284"/>
          </a:xfrm>
          <a:custGeom>
            <a:avLst/>
            <a:gdLst>
              <a:gd name="connsiteX0" fmla="*/ 1421642 w 2843284"/>
              <a:gd name="connsiteY0" fmla="*/ 0 h 2843284"/>
              <a:gd name="connsiteX1" fmla="*/ 2843284 w 2843284"/>
              <a:gd name="connsiteY1" fmla="*/ 1421642 h 2843284"/>
              <a:gd name="connsiteX2" fmla="*/ 1421642 w 2843284"/>
              <a:gd name="connsiteY2" fmla="*/ 2843284 h 2843284"/>
              <a:gd name="connsiteX3" fmla="*/ 0 w 2843284"/>
              <a:gd name="connsiteY3" fmla="*/ 1421642 h 2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284" h="2843284">
                <a:moveTo>
                  <a:pt x="1421642" y="0"/>
                </a:moveTo>
                <a:lnTo>
                  <a:pt x="2843284" y="1421642"/>
                </a:lnTo>
                <a:lnTo>
                  <a:pt x="1421642" y="2843284"/>
                </a:lnTo>
                <a:lnTo>
                  <a:pt x="0" y="14216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5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4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3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2" grpId="0" animBg="1"/>
      <p:bldP spid="15" grpId="0" animBg="1"/>
      <p:bldP spid="1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1AD4394E-743B-4F6E-9421-5C360081A0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64EB14-7B73-4E06-98AE-E360505918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73946" y="178558"/>
            <a:ext cx="6500884" cy="6500884"/>
          </a:xfrm>
          <a:custGeom>
            <a:avLst/>
            <a:gdLst>
              <a:gd name="connsiteX0" fmla="*/ 1421642 w 2843284"/>
              <a:gd name="connsiteY0" fmla="*/ 0 h 2843284"/>
              <a:gd name="connsiteX1" fmla="*/ 2843284 w 2843284"/>
              <a:gd name="connsiteY1" fmla="*/ 1421642 h 2843284"/>
              <a:gd name="connsiteX2" fmla="*/ 1421642 w 2843284"/>
              <a:gd name="connsiteY2" fmla="*/ 2843284 h 2843284"/>
              <a:gd name="connsiteX3" fmla="*/ 0 w 2843284"/>
              <a:gd name="connsiteY3" fmla="*/ 1421642 h 2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284" h="2843284">
                <a:moveTo>
                  <a:pt x="1421642" y="0"/>
                </a:moveTo>
                <a:lnTo>
                  <a:pt x="2843284" y="1421642"/>
                </a:lnTo>
                <a:lnTo>
                  <a:pt x="1421642" y="2843284"/>
                </a:lnTo>
                <a:lnTo>
                  <a:pt x="0" y="14216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FC33CE6-A594-44F8-A40E-7DCC459AB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04226" y="381000"/>
            <a:ext cx="2843284" cy="2843284"/>
          </a:xfrm>
          <a:custGeom>
            <a:avLst/>
            <a:gdLst>
              <a:gd name="connsiteX0" fmla="*/ 1421642 w 2843284"/>
              <a:gd name="connsiteY0" fmla="*/ 0 h 2843284"/>
              <a:gd name="connsiteX1" fmla="*/ 2843284 w 2843284"/>
              <a:gd name="connsiteY1" fmla="*/ 1421642 h 2843284"/>
              <a:gd name="connsiteX2" fmla="*/ 1421642 w 2843284"/>
              <a:gd name="connsiteY2" fmla="*/ 2843284 h 2843284"/>
              <a:gd name="connsiteX3" fmla="*/ 0 w 2843284"/>
              <a:gd name="connsiteY3" fmla="*/ 1421642 h 2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284" h="2843284">
                <a:moveTo>
                  <a:pt x="1421642" y="0"/>
                </a:moveTo>
                <a:lnTo>
                  <a:pt x="2843284" y="1421642"/>
                </a:lnTo>
                <a:lnTo>
                  <a:pt x="1421642" y="2843284"/>
                </a:lnTo>
                <a:lnTo>
                  <a:pt x="0" y="1421642"/>
                </a:lnTo>
                <a:close/>
              </a:path>
            </a:pathLst>
          </a:custGeom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8" dur="3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1" nodeType="withEffect" nodePh="1">
                                  <p:stCondLst>
                                    <p:cond delay="350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0" dur="3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395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766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423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74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442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886AA-C0C6-4BD9-9DBA-82A1D574EF8A}" type="datetimeFigureOut">
              <a:rPr lang="id-ID" smtClean="0"/>
              <a:t>18/11/2024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D52F-BCA8-4F3B-86A9-D0439B7C0250}" type="slidenum">
              <a:rPr lang="id-ID" smtClean="0"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292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FAF0BE8-0F16-438B-925D-9E07A78C61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29BAB254-2676-4525-9FCA-3A9017B0BA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57DC199-4101-430B-94AB-5267923C80B4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6A8B2FD-D06F-4A56-A52E-9071F52CF448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6CDD9E9-D64C-4D43-82D3-24A20B2C48D2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39EF9-C999-4D9A-94DF-5629ED498691}"/>
              </a:ext>
            </a:extLst>
          </p:cNvPr>
          <p:cNvSpPr txBox="1"/>
          <p:nvPr/>
        </p:nvSpPr>
        <p:spPr>
          <a:xfrm>
            <a:off x="4381427" y="2644170"/>
            <a:ext cx="34291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9600" dirty="0">
                <a:solidFill>
                  <a:schemeClr val="bg1"/>
                </a:solidFill>
                <a:latin typeface="Glacial Indifference" pitchFamily="50" charset="0"/>
              </a:rPr>
              <a:t>GOLD</a:t>
            </a: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DC41A1CE-1CAF-4007-99D5-17E63D1F99E3}"/>
              </a:ext>
            </a:extLst>
          </p:cNvPr>
          <p:cNvSpPr/>
          <p:nvPr/>
        </p:nvSpPr>
        <p:spPr>
          <a:xfrm>
            <a:off x="4085773" y="26234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19BB0-EBBC-4E64-99B3-1FF40C86D299}"/>
              </a:ext>
            </a:extLst>
          </p:cNvPr>
          <p:cNvSpPr txBox="1"/>
          <p:nvPr/>
        </p:nvSpPr>
        <p:spPr>
          <a:xfrm>
            <a:off x="4107154" y="3961671"/>
            <a:ext cx="397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600" dirty="0">
                <a:solidFill>
                  <a:schemeClr val="bg1"/>
                </a:solidFill>
              </a:rPr>
              <a:t>POWERPOINT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B8087-F5C1-455E-BB61-16F0951738E3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C966BB4D-5141-4E62-81F2-4AE1EF36186B}"/>
              </a:ext>
            </a:extLst>
          </p:cNvPr>
          <p:cNvSpPr/>
          <p:nvPr/>
        </p:nvSpPr>
        <p:spPr>
          <a:xfrm>
            <a:off x="3111185" y="1878409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A4E0751C-D0F4-4D9A-AA70-FDA22583F4E6}"/>
              </a:ext>
            </a:extLst>
          </p:cNvPr>
          <p:cNvSpPr/>
          <p:nvPr/>
        </p:nvSpPr>
        <p:spPr>
          <a:xfrm>
            <a:off x="7631215" y="5434639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FCD933A3-617F-46FE-B6E2-CC24EDF4AE42}"/>
              </a:ext>
            </a:extLst>
          </p:cNvPr>
          <p:cNvSpPr/>
          <p:nvPr/>
        </p:nvSpPr>
        <p:spPr>
          <a:xfrm>
            <a:off x="8902112" y="2069843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7B3115AD-18D2-4A4C-B089-26EE3104D675}"/>
              </a:ext>
            </a:extLst>
          </p:cNvPr>
          <p:cNvSpPr/>
          <p:nvPr/>
        </p:nvSpPr>
        <p:spPr>
          <a:xfrm>
            <a:off x="5282139" y="503963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8523BD44-654D-4899-A6E7-8F4FB1E9E58F}"/>
              </a:ext>
            </a:extLst>
          </p:cNvPr>
          <p:cNvSpPr/>
          <p:nvPr/>
        </p:nvSpPr>
        <p:spPr>
          <a:xfrm>
            <a:off x="2576315" y="3566885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DA68C633-702B-4ED5-8083-F110614116E1}"/>
              </a:ext>
            </a:extLst>
          </p:cNvPr>
          <p:cNvSpPr/>
          <p:nvPr/>
        </p:nvSpPr>
        <p:spPr>
          <a:xfrm>
            <a:off x="2217950" y="1628180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33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35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37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0351 4.44444E-6 " pathEditMode="relative" rAng="0" ptsTypes="AA">
                                      <p:cBhvr>
                                        <p:cTn id="42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0.06406 -0.10487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07461 -0.09722 " pathEditMode="relative" rAng="0" ptsTypes="AA">
                                      <p:cBhvr>
                                        <p:cTn id="5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486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13724 3.33333E-6 " pathEditMode="relative" rAng="0" ptsTypes="AA">
                                      <p:cBhvr>
                                        <p:cTn id="63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3542 0.17199 " pathEditMode="relative" rAng="0" ptsTypes="AA">
                                      <p:cBhvr>
                                        <p:cTn id="71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858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7695 -0.11852 " pathEditMode="relative" rAng="0" ptsTypes="AA">
                                      <p:cBhvr>
                                        <p:cTn id="79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6" grpId="0"/>
      <p:bldP spid="7" grpId="0" animBg="1"/>
      <p:bldP spid="8" grpId="0"/>
      <p:bldP spid="9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8D16506-C9F1-4476-919C-9E06EB5F1A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3" b="7713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9930F253-58D0-4978-94C5-B4A1536D9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EFDFD3D1-CF04-42EF-AAB6-76C83725643C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AA0B022C-2C70-44FF-9005-F769C59F6A9F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315750F9-F6F6-455B-B1BF-ED2B12E29A36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55E7-1310-4A4C-9D23-6E24C8DFA6F0}"/>
              </a:ext>
            </a:extLst>
          </p:cNvPr>
          <p:cNvSpPr txBox="1"/>
          <p:nvPr/>
        </p:nvSpPr>
        <p:spPr>
          <a:xfrm>
            <a:off x="2464247" y="746404"/>
            <a:ext cx="72635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THREE COLUMN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692072C8-C9B8-4E42-AA76-F21389F53C01}"/>
              </a:ext>
            </a:extLst>
          </p:cNvPr>
          <p:cNvSpPr/>
          <p:nvPr/>
        </p:nvSpPr>
        <p:spPr>
          <a:xfrm>
            <a:off x="2078176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C90BE-BC03-4ED7-8A69-69B0ADC44F8C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EE63FC0E-7EFE-46D9-959F-2F16C5DADD64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DD849C37-AE73-4838-B4D1-9DEA37F46018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979A0E7D-C412-4813-A4BC-E16A5861D0E3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D14ECBA6-02DB-4C47-9C87-6F3255B02F76}"/>
              </a:ext>
            </a:extLst>
          </p:cNvPr>
          <p:cNvSpPr/>
          <p:nvPr/>
        </p:nvSpPr>
        <p:spPr>
          <a:xfrm>
            <a:off x="4975129" y="554810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3E673AF5-D23D-46BD-A141-AA6294D50C01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3F495082-E8F5-4EEA-BAAB-7C15D65ACDC0}"/>
              </a:ext>
            </a:extLst>
          </p:cNvPr>
          <p:cNvSpPr/>
          <p:nvPr/>
        </p:nvSpPr>
        <p:spPr>
          <a:xfrm>
            <a:off x="1057575" y="155954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E5D80C1E-9A9B-4989-92B3-92DEFD89BFA3}"/>
              </a:ext>
            </a:extLst>
          </p:cNvPr>
          <p:cNvSpPr txBox="1"/>
          <p:nvPr/>
        </p:nvSpPr>
        <p:spPr>
          <a:xfrm>
            <a:off x="1301404" y="2829871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D74B1C96-178F-4AFE-9643-127EDD8D8F98}"/>
              </a:ext>
            </a:extLst>
          </p:cNvPr>
          <p:cNvSpPr txBox="1"/>
          <p:nvPr/>
        </p:nvSpPr>
        <p:spPr>
          <a:xfrm>
            <a:off x="4748925" y="2829871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3A12AD4D-337F-4527-B374-FF2216EAF346}"/>
              </a:ext>
            </a:extLst>
          </p:cNvPr>
          <p:cNvSpPr txBox="1"/>
          <p:nvPr/>
        </p:nvSpPr>
        <p:spPr>
          <a:xfrm>
            <a:off x="8269982" y="2860649"/>
            <a:ext cx="30838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0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39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53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63 -0.20787 " pathEditMode="relative" rAng="0" ptsTypes="AA">
                                      <p:cBhvr>
                                        <p:cTn id="55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1039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13724 -7.40741E-7 " pathEditMode="relative" rAng="0" ptsTypes="AA">
                                      <p:cBhvr>
                                        <p:cTn id="60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5052 0.17662 " pathEditMode="relative" rAng="0" ptsTypes="AA">
                                      <p:cBhvr>
                                        <p:cTn id="68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881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0.04114 -0.16597 " pathEditMode="relative" rAng="0" ptsTypes="AA">
                                      <p:cBhvr>
                                        <p:cTn id="76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" y="-831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78D6C0-3AE7-45F9-B153-847E4C6EA6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7" name="TEXTURE">
            <a:extLst>
              <a:ext uri="{FF2B5EF4-FFF2-40B4-BE49-F238E27FC236}">
                <a16:creationId xmlns:a16="http://schemas.microsoft.com/office/drawing/2014/main" id="{1B63E832-3F0C-468B-B835-7D6F31A95E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F69BE7A-BC4B-4AE6-B79E-E6F2972BDFF3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D04DD201-2E04-407D-B0A2-F587EA93AB66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D53AD2DA-96B4-400E-81C6-07836B5E63C2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3E04FD5-E53F-47F2-8D48-B4907D2E13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16753"/>
          <a:stretch>
            <a:fillRect/>
          </a:stretch>
        </p:blipFill>
        <p:spPr/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5C6A2B8-6038-4563-99FD-385B34ED0A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DBD517-C086-4772-8346-FD46365EA2E4}"/>
              </a:ext>
            </a:extLst>
          </p:cNvPr>
          <p:cNvSpPr txBox="1"/>
          <p:nvPr/>
        </p:nvSpPr>
        <p:spPr>
          <a:xfrm>
            <a:off x="469232" y="3419153"/>
            <a:ext cx="5322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PORTFOLIO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6" name="Half Frame 15">
            <a:extLst>
              <a:ext uri="{FF2B5EF4-FFF2-40B4-BE49-F238E27FC236}">
                <a16:creationId xmlns:a16="http://schemas.microsoft.com/office/drawing/2014/main" id="{AA317698-6E1B-40D4-8B36-F1F92269DEAF}"/>
              </a:ext>
            </a:extLst>
          </p:cNvPr>
          <p:cNvSpPr/>
          <p:nvPr/>
        </p:nvSpPr>
        <p:spPr>
          <a:xfrm>
            <a:off x="1543177" y="261769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7" name="TEXT">
            <a:extLst>
              <a:ext uri="{FF2B5EF4-FFF2-40B4-BE49-F238E27FC236}">
                <a16:creationId xmlns:a16="http://schemas.microsoft.com/office/drawing/2014/main" id="{C0243A1C-B4DE-489F-94D3-A11E7E1C645E}"/>
              </a:ext>
            </a:extLst>
          </p:cNvPr>
          <p:cNvSpPr txBox="1"/>
          <p:nvPr/>
        </p:nvSpPr>
        <p:spPr>
          <a:xfrm>
            <a:off x="746906" y="4630091"/>
            <a:ext cx="4693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1DDB8F-3F74-4FB8-82A9-2AD3A6B511C6}"/>
              </a:ext>
            </a:extLst>
          </p:cNvPr>
          <p:cNvSpPr txBox="1"/>
          <p:nvPr/>
        </p:nvSpPr>
        <p:spPr>
          <a:xfrm>
            <a:off x="2032960" y="2619787"/>
            <a:ext cx="2194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OUR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9" name="EFFECT">
            <a:extLst>
              <a:ext uri="{FF2B5EF4-FFF2-40B4-BE49-F238E27FC236}">
                <a16:creationId xmlns:a16="http://schemas.microsoft.com/office/drawing/2014/main" id="{E6933BD5-DCA4-4487-B71A-9B2FD369D3BB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EFFECT">
            <a:extLst>
              <a:ext uri="{FF2B5EF4-FFF2-40B4-BE49-F238E27FC236}">
                <a16:creationId xmlns:a16="http://schemas.microsoft.com/office/drawing/2014/main" id="{5E7C25CC-34A6-41C7-93C6-2A5FDF1A6D36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EFFECT">
            <a:extLst>
              <a:ext uri="{FF2B5EF4-FFF2-40B4-BE49-F238E27FC236}">
                <a16:creationId xmlns:a16="http://schemas.microsoft.com/office/drawing/2014/main" id="{6ECB2015-FC58-475A-91B7-24AB6C24C745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EFFECT">
            <a:extLst>
              <a:ext uri="{FF2B5EF4-FFF2-40B4-BE49-F238E27FC236}">
                <a16:creationId xmlns:a16="http://schemas.microsoft.com/office/drawing/2014/main" id="{1097B1F5-5C7C-49E4-B2FD-E653AEA9C502}"/>
              </a:ext>
            </a:extLst>
          </p:cNvPr>
          <p:cNvSpPr/>
          <p:nvPr/>
        </p:nvSpPr>
        <p:spPr>
          <a:xfrm>
            <a:off x="2381935" y="1078100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EFFECT">
            <a:extLst>
              <a:ext uri="{FF2B5EF4-FFF2-40B4-BE49-F238E27FC236}">
                <a16:creationId xmlns:a16="http://schemas.microsoft.com/office/drawing/2014/main" id="{72C2769D-B33C-4B87-989B-5C545F8EB96F}"/>
              </a:ext>
            </a:extLst>
          </p:cNvPr>
          <p:cNvSpPr/>
          <p:nvPr/>
        </p:nvSpPr>
        <p:spPr>
          <a:xfrm>
            <a:off x="6439944" y="5515184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EFFECT">
            <a:extLst>
              <a:ext uri="{FF2B5EF4-FFF2-40B4-BE49-F238E27FC236}">
                <a16:creationId xmlns:a16="http://schemas.microsoft.com/office/drawing/2014/main" id="{E6E91858-966C-4198-AE29-AB1A9FD06DC5}"/>
              </a:ext>
            </a:extLst>
          </p:cNvPr>
          <p:cNvSpPr/>
          <p:nvPr/>
        </p:nvSpPr>
        <p:spPr>
          <a:xfrm>
            <a:off x="1057575" y="155954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ash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40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54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63 -0.20787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1039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13724 1.11111E-6 " pathEditMode="relative" rAng="0" ptsTypes="AA">
                                      <p:cBhvr>
                                        <p:cTn id="61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7799 0.09213 " pathEditMode="relative" rAng="0" ptsTypes="AA">
                                      <p:cBhvr>
                                        <p:cTn id="69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46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81481E-6 L -0.04114 -0.16597 " pathEditMode="relative" rAng="0" ptsTypes="AA">
                                      <p:cBhvr>
                                        <p:cTn id="77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5" grpId="0"/>
      <p:bldP spid="16" grpId="0" animBg="1"/>
      <p:bldP spid="17" grpId="0"/>
      <p:bldP spid="18" grpId="0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FAF0BE8-0F16-438B-925D-9E07A78C61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29BAB254-2676-4525-9FCA-3A9017B0BA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C57DC199-4101-430B-94AB-5267923C80B4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46A8B2FD-D06F-4A56-A52E-9071F52CF448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6CDD9E9-D64C-4D43-82D3-24A20B2C48D2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39EF9-C999-4D9A-94DF-5629ED498691}"/>
              </a:ext>
            </a:extLst>
          </p:cNvPr>
          <p:cNvSpPr txBox="1"/>
          <p:nvPr/>
        </p:nvSpPr>
        <p:spPr>
          <a:xfrm>
            <a:off x="3968655" y="2644170"/>
            <a:ext cx="42546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Glacial Indifference" pitchFamily="50" charset="0"/>
              </a:rPr>
              <a:t>THANKS</a:t>
            </a:r>
            <a:endParaRPr lang="id-ID" sz="96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DC41A1CE-1CAF-4007-99D5-17E63D1F99E3}"/>
              </a:ext>
            </a:extLst>
          </p:cNvPr>
          <p:cNvSpPr/>
          <p:nvPr/>
        </p:nvSpPr>
        <p:spPr>
          <a:xfrm>
            <a:off x="3635440" y="2464938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19BB0-EBBC-4E64-99B3-1FF40C86D299}"/>
              </a:ext>
            </a:extLst>
          </p:cNvPr>
          <p:cNvSpPr txBox="1"/>
          <p:nvPr/>
        </p:nvSpPr>
        <p:spPr>
          <a:xfrm>
            <a:off x="4107154" y="3961671"/>
            <a:ext cx="397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pc="600" dirty="0">
                <a:solidFill>
                  <a:schemeClr val="bg1"/>
                </a:solidFill>
              </a:rPr>
              <a:t>POWERPOINT TEMPLATE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B8087-F5C1-455E-BB61-16F0951738E3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C966BB4D-5141-4E62-81F2-4AE1EF36186B}"/>
              </a:ext>
            </a:extLst>
          </p:cNvPr>
          <p:cNvSpPr/>
          <p:nvPr/>
        </p:nvSpPr>
        <p:spPr>
          <a:xfrm>
            <a:off x="3111185" y="1878409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A4E0751C-D0F4-4D9A-AA70-FDA22583F4E6}"/>
              </a:ext>
            </a:extLst>
          </p:cNvPr>
          <p:cNvSpPr/>
          <p:nvPr/>
        </p:nvSpPr>
        <p:spPr>
          <a:xfrm>
            <a:off x="7631215" y="5434639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FCD933A3-617F-46FE-B6E2-CC24EDF4AE42}"/>
              </a:ext>
            </a:extLst>
          </p:cNvPr>
          <p:cNvSpPr/>
          <p:nvPr/>
        </p:nvSpPr>
        <p:spPr>
          <a:xfrm>
            <a:off x="8902112" y="2069843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7B3115AD-18D2-4A4C-B089-26EE3104D675}"/>
              </a:ext>
            </a:extLst>
          </p:cNvPr>
          <p:cNvSpPr/>
          <p:nvPr/>
        </p:nvSpPr>
        <p:spPr>
          <a:xfrm>
            <a:off x="5282139" y="5039632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8523BD44-654D-4899-A6E7-8F4FB1E9E58F}"/>
              </a:ext>
            </a:extLst>
          </p:cNvPr>
          <p:cNvSpPr/>
          <p:nvPr/>
        </p:nvSpPr>
        <p:spPr>
          <a:xfrm>
            <a:off x="2576315" y="3566885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DA68C633-702B-4ED5-8083-F110614116E1}"/>
              </a:ext>
            </a:extLst>
          </p:cNvPr>
          <p:cNvSpPr/>
          <p:nvPr/>
        </p:nvSpPr>
        <p:spPr>
          <a:xfrm>
            <a:off x="2217950" y="1628180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33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35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37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0351 4.44444E-6 " pathEditMode="relative" rAng="0" ptsTypes="AA">
                                      <p:cBhvr>
                                        <p:cTn id="42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-0.06406 -0.10487 " pathEditMode="relative" rAng="0" ptsTypes="AA">
                                      <p:cBhvr>
                                        <p:cTn id="5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0.07461 -0.09722 " pathEditMode="relative" rAng="0" ptsTypes="AA">
                                      <p:cBhvr>
                                        <p:cTn id="5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486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0.13724 3.33333E-6 " pathEditMode="relative" rAng="0" ptsTypes="AA">
                                      <p:cBhvr>
                                        <p:cTn id="63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03542 0.17199 " pathEditMode="relative" rAng="0" ptsTypes="AA">
                                      <p:cBhvr>
                                        <p:cTn id="71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8588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7695 -0.11852 " pathEditMode="relative" rAng="0" ptsTypes="AA">
                                      <p:cBhvr>
                                        <p:cTn id="79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6" grpId="0"/>
      <p:bldP spid="7" grpId="0" animBg="1"/>
      <p:bldP spid="8" grpId="0"/>
      <p:bldP spid="9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30CFD48-D795-43D7-A46D-ED3FA1D2D9D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EXTURE">
            <a:extLst>
              <a:ext uri="{FF2B5EF4-FFF2-40B4-BE49-F238E27FC236}">
                <a16:creationId xmlns:a16="http://schemas.microsoft.com/office/drawing/2014/main" id="{0C44BF22-9A64-4D34-8F87-6A500EBBD8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66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2AE7AC3E-7BCD-4CE0-A745-F4778D9AEBFD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73B311DB-4CFD-4596-A90D-FD60B344DA25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2124A9CE-BC18-49E7-965F-B9FE8800E346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F076871-C830-4655-A516-21FAA8B92C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7" r="14097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CC7AAB-8E4E-418D-B37F-EBD5024554DA}"/>
              </a:ext>
            </a:extLst>
          </p:cNvPr>
          <p:cNvSpPr txBox="1"/>
          <p:nvPr/>
        </p:nvSpPr>
        <p:spPr>
          <a:xfrm>
            <a:off x="738535" y="2097951"/>
            <a:ext cx="47836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ABOUT US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3798F943-98F4-4DD4-9ED9-5515963C8DBE}"/>
              </a:ext>
            </a:extLst>
          </p:cNvPr>
          <p:cNvSpPr/>
          <p:nvPr/>
        </p:nvSpPr>
        <p:spPr>
          <a:xfrm>
            <a:off x="399451" y="1924085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7E334926-1072-460D-A503-97A3788CE828}"/>
              </a:ext>
            </a:extLst>
          </p:cNvPr>
          <p:cNvSpPr txBox="1"/>
          <p:nvPr/>
        </p:nvSpPr>
        <p:spPr>
          <a:xfrm>
            <a:off x="746906" y="3472041"/>
            <a:ext cx="4693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9A61B9CA-9273-41CA-AD48-0BFDBD38D25E}"/>
              </a:ext>
            </a:extLst>
          </p:cNvPr>
          <p:cNvSpPr/>
          <p:nvPr/>
        </p:nvSpPr>
        <p:spPr>
          <a:xfrm>
            <a:off x="2900017" y="168996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C2CB02D7-91E8-4C1A-98DA-F50A48EC6541}"/>
              </a:ext>
            </a:extLst>
          </p:cNvPr>
          <p:cNvSpPr/>
          <p:nvPr/>
        </p:nvSpPr>
        <p:spPr>
          <a:xfrm>
            <a:off x="8842333" y="574999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909DAB7A-C6C9-4C3A-BD9B-EE54AE72CF81}"/>
              </a:ext>
            </a:extLst>
          </p:cNvPr>
          <p:cNvSpPr/>
          <p:nvPr/>
        </p:nvSpPr>
        <p:spPr>
          <a:xfrm>
            <a:off x="7057797" y="373450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C57C9E18-BC0D-4DE3-84D0-F637D90EC8CD}"/>
              </a:ext>
            </a:extLst>
          </p:cNvPr>
          <p:cNvSpPr/>
          <p:nvPr/>
        </p:nvSpPr>
        <p:spPr>
          <a:xfrm>
            <a:off x="3480154" y="5399727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EFFECT">
            <a:extLst>
              <a:ext uri="{FF2B5EF4-FFF2-40B4-BE49-F238E27FC236}">
                <a16:creationId xmlns:a16="http://schemas.microsoft.com/office/drawing/2014/main" id="{53E3C8F2-BB11-4EB8-B781-3DC2AE5F7DCD}"/>
              </a:ext>
            </a:extLst>
          </p:cNvPr>
          <p:cNvSpPr/>
          <p:nvPr/>
        </p:nvSpPr>
        <p:spPr>
          <a:xfrm>
            <a:off x="670038" y="4975689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EFFECT">
            <a:extLst>
              <a:ext uri="{FF2B5EF4-FFF2-40B4-BE49-F238E27FC236}">
                <a16:creationId xmlns:a16="http://schemas.microsoft.com/office/drawing/2014/main" id="{1691D775-ACB6-46D0-883E-0F13EF0C8C51}"/>
              </a:ext>
            </a:extLst>
          </p:cNvPr>
          <p:cNvSpPr/>
          <p:nvPr/>
        </p:nvSpPr>
        <p:spPr>
          <a:xfrm>
            <a:off x="2217950" y="1628180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42390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0.10352 -7.40741E-7 " pathEditMode="relative" rAng="0" ptsTypes="AA">
                                      <p:cBhvr>
                                        <p:cTn id="3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11784 -0.01227 " pathEditMode="relative" rAng="0" ptsTypes="AA">
                                      <p:cBhvr>
                                        <p:cTn id="50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62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07407E-6 L 0.07461 -0.09723 " pathEditMode="relative" rAng="0" ptsTypes="AA">
                                      <p:cBhvr>
                                        <p:cTn id="52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486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3724 -1.48148E-6 " pathEditMode="relative" rAng="0" ptsTypes="AA">
                                      <p:cBhvr>
                                        <p:cTn id="57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0.07448 0.14699 " pathEditMode="relative" rAng="0" ptsTypes="AA">
                                      <p:cBhvr>
                                        <p:cTn id="65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733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 L -0.07695 -0.11852 " pathEditMode="relative" rAng="0" ptsTypes="AA">
                                      <p:cBhvr>
                                        <p:cTn id="73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50FC5C4-4ADA-4F62-ACBA-2214AB881D2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8" name="TEXTURE">
            <a:extLst>
              <a:ext uri="{FF2B5EF4-FFF2-40B4-BE49-F238E27FC236}">
                <a16:creationId xmlns:a16="http://schemas.microsoft.com/office/drawing/2014/main" id="{B6EE2624-C242-436A-916E-EC37D6C423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4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E9191DAB-5D85-47D4-9C41-183E17E71A0B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1094784-19EB-42F9-B651-01DAF39A261D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A9986265-6279-463A-A054-6633F4170449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C039405-F2EC-4710-B07C-830ACFE516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1" b="25023"/>
          <a:stretch/>
        </p:blipFill>
        <p:spPr>
          <a:xfrm>
            <a:off x="4672084" y="1828800"/>
            <a:ext cx="2843284" cy="284328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619E1F83-5FAE-4E69-A128-4DBA557059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" b="30814"/>
          <a:stretch/>
        </p:blipFill>
        <p:spPr>
          <a:xfrm>
            <a:off x="1048189" y="1828800"/>
            <a:ext cx="2843284" cy="2843284"/>
          </a:xfrm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023A566-CB5E-4A29-AA7E-5A501396B3D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8300527" y="1828800"/>
            <a:ext cx="2843284" cy="2843284"/>
          </a:xfrm>
        </p:spPr>
      </p:pic>
      <p:sp>
        <p:nvSpPr>
          <p:cNvPr id="18" name="TEXT">
            <a:extLst>
              <a:ext uri="{FF2B5EF4-FFF2-40B4-BE49-F238E27FC236}">
                <a16:creationId xmlns:a16="http://schemas.microsoft.com/office/drawing/2014/main" id="{E8E0EE97-07CF-45D2-B382-A41C70C883B4}"/>
              </a:ext>
            </a:extLst>
          </p:cNvPr>
          <p:cNvSpPr txBox="1"/>
          <p:nvPr/>
        </p:nvSpPr>
        <p:spPr>
          <a:xfrm>
            <a:off x="4807464" y="4907387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JOHN DOE</a:t>
            </a:r>
          </a:p>
        </p:txBody>
      </p:sp>
      <p:sp>
        <p:nvSpPr>
          <p:cNvPr id="19" name="TEXT">
            <a:extLst>
              <a:ext uri="{FF2B5EF4-FFF2-40B4-BE49-F238E27FC236}">
                <a16:creationId xmlns:a16="http://schemas.microsoft.com/office/drawing/2014/main" id="{9F8F4005-C1DF-4D85-8022-A4CBCEF49A2D}"/>
              </a:ext>
            </a:extLst>
          </p:cNvPr>
          <p:cNvSpPr txBox="1"/>
          <p:nvPr/>
        </p:nvSpPr>
        <p:spPr>
          <a:xfrm>
            <a:off x="4807464" y="5101346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20" name="ICON">
            <a:extLst>
              <a:ext uri="{FF2B5EF4-FFF2-40B4-BE49-F238E27FC236}">
                <a16:creationId xmlns:a16="http://schemas.microsoft.com/office/drawing/2014/main" id="{09703017-AA98-49D9-BB8D-7212EBA554DE}"/>
              </a:ext>
            </a:extLst>
          </p:cNvPr>
          <p:cNvGrpSpPr/>
          <p:nvPr/>
        </p:nvGrpSpPr>
        <p:grpSpPr>
          <a:xfrm>
            <a:off x="5572704" y="5912808"/>
            <a:ext cx="1046591" cy="307273"/>
            <a:chOff x="5512970" y="6002330"/>
            <a:chExt cx="1046591" cy="307273"/>
          </a:xfrm>
        </p:grpSpPr>
        <p:sp>
          <p:nvSpPr>
            <p:cNvPr id="21" name="Freeform 346">
              <a:extLst>
                <a:ext uri="{FF2B5EF4-FFF2-40B4-BE49-F238E27FC236}">
                  <a16:creationId xmlns:a16="http://schemas.microsoft.com/office/drawing/2014/main" id="{2680420C-E9F4-4576-8DB8-417EA62B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id="{574F763A-DEB9-40D4-9823-1EFC95B55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380">
              <a:extLst>
                <a:ext uri="{FF2B5EF4-FFF2-40B4-BE49-F238E27FC236}">
                  <a16:creationId xmlns:a16="http://schemas.microsoft.com/office/drawing/2014/main" id="{F05813E5-B5CC-4F8B-A8A4-DB2FFE2AB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DE605832-0BFC-40CD-B684-F41DCAC9E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">
              <a:extLst>
                <a:ext uri="{FF2B5EF4-FFF2-40B4-BE49-F238E27FC236}">
                  <a16:creationId xmlns:a16="http://schemas.microsoft.com/office/drawing/2014/main" id="{14086DA0-D2A5-4CC2-B987-1D786A782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3">
              <a:extLst>
                <a:ext uri="{FF2B5EF4-FFF2-40B4-BE49-F238E27FC236}">
                  <a16:creationId xmlns:a16="http://schemas.microsoft.com/office/drawing/2014/main" id="{4A8139FB-FCFD-407F-8EEC-345BE75F9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" name="TEXT">
            <a:extLst>
              <a:ext uri="{FF2B5EF4-FFF2-40B4-BE49-F238E27FC236}">
                <a16:creationId xmlns:a16="http://schemas.microsoft.com/office/drawing/2014/main" id="{80FE2142-BA25-463A-972F-ED07EEB586D9}"/>
              </a:ext>
            </a:extLst>
          </p:cNvPr>
          <p:cNvSpPr txBox="1"/>
          <p:nvPr/>
        </p:nvSpPr>
        <p:spPr>
          <a:xfrm>
            <a:off x="4622280" y="5370690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1AE8212B-081B-4A2B-8862-41B412B6FA34}"/>
              </a:ext>
            </a:extLst>
          </p:cNvPr>
          <p:cNvSpPr txBox="1"/>
          <p:nvPr/>
        </p:nvSpPr>
        <p:spPr>
          <a:xfrm>
            <a:off x="1194021" y="4907387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JENNIE DOE</a:t>
            </a: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B7A5798F-015D-408F-8F3E-902B8F00868F}"/>
              </a:ext>
            </a:extLst>
          </p:cNvPr>
          <p:cNvSpPr txBox="1"/>
          <p:nvPr/>
        </p:nvSpPr>
        <p:spPr>
          <a:xfrm>
            <a:off x="1194021" y="5101346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30" name="ICON">
            <a:extLst>
              <a:ext uri="{FF2B5EF4-FFF2-40B4-BE49-F238E27FC236}">
                <a16:creationId xmlns:a16="http://schemas.microsoft.com/office/drawing/2014/main" id="{5ECA9AD6-437A-4848-8CB5-EC44F4B31F05}"/>
              </a:ext>
            </a:extLst>
          </p:cNvPr>
          <p:cNvGrpSpPr/>
          <p:nvPr/>
        </p:nvGrpSpPr>
        <p:grpSpPr>
          <a:xfrm>
            <a:off x="1959261" y="5912808"/>
            <a:ext cx="1046591" cy="307273"/>
            <a:chOff x="5512970" y="6002330"/>
            <a:chExt cx="1046591" cy="307273"/>
          </a:xfrm>
        </p:grpSpPr>
        <p:sp>
          <p:nvSpPr>
            <p:cNvPr id="31" name="Freeform 346">
              <a:extLst>
                <a:ext uri="{FF2B5EF4-FFF2-40B4-BE49-F238E27FC236}">
                  <a16:creationId xmlns:a16="http://schemas.microsoft.com/office/drawing/2014/main" id="{3DD9D9C6-DE9C-4E8A-BED3-72895AB23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2" name="Freeform 370">
              <a:extLst>
                <a:ext uri="{FF2B5EF4-FFF2-40B4-BE49-F238E27FC236}">
                  <a16:creationId xmlns:a16="http://schemas.microsoft.com/office/drawing/2014/main" id="{ED1E3960-975B-48AF-81A5-83BAB65A9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380">
              <a:extLst>
                <a:ext uri="{FF2B5EF4-FFF2-40B4-BE49-F238E27FC236}">
                  <a16:creationId xmlns:a16="http://schemas.microsoft.com/office/drawing/2014/main" id="{8E433217-91BE-4165-BB66-5916CAB9B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4" name="AutoShape 3">
              <a:extLst>
                <a:ext uri="{FF2B5EF4-FFF2-40B4-BE49-F238E27FC236}">
                  <a16:creationId xmlns:a16="http://schemas.microsoft.com/office/drawing/2014/main" id="{7AA65F33-C397-4166-8D4C-26464B5F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3">
              <a:extLst>
                <a:ext uri="{FF2B5EF4-FFF2-40B4-BE49-F238E27FC236}">
                  <a16:creationId xmlns:a16="http://schemas.microsoft.com/office/drawing/2014/main" id="{005DAB44-DFF6-4A10-8D98-4B7B45FB7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4A2B8CE6-78C0-457B-8BAF-671B5FDA4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37" name="TEXT">
            <a:extLst>
              <a:ext uri="{FF2B5EF4-FFF2-40B4-BE49-F238E27FC236}">
                <a16:creationId xmlns:a16="http://schemas.microsoft.com/office/drawing/2014/main" id="{28DDC447-A397-49B3-BE0C-020FB63E6761}"/>
              </a:ext>
            </a:extLst>
          </p:cNvPr>
          <p:cNvSpPr txBox="1"/>
          <p:nvPr/>
        </p:nvSpPr>
        <p:spPr>
          <a:xfrm>
            <a:off x="1008837" y="5370690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38" name="TEXT">
            <a:extLst>
              <a:ext uri="{FF2B5EF4-FFF2-40B4-BE49-F238E27FC236}">
                <a16:creationId xmlns:a16="http://schemas.microsoft.com/office/drawing/2014/main" id="{98A77E7D-A340-4C35-9CEE-4EBAF4B2B05D}"/>
              </a:ext>
            </a:extLst>
          </p:cNvPr>
          <p:cNvSpPr txBox="1"/>
          <p:nvPr/>
        </p:nvSpPr>
        <p:spPr>
          <a:xfrm>
            <a:off x="8407140" y="4907387"/>
            <a:ext cx="26373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200" dirty="0">
                <a:solidFill>
                  <a:schemeClr val="bg1"/>
                </a:solidFill>
                <a:latin typeface="Feeding a Moment" panose="02000500000000000000" pitchFamily="2" charset="0"/>
                <a:ea typeface="Titillium" charset="0"/>
                <a:cs typeface="Titillium" charset="0"/>
              </a:rPr>
              <a:t>Lina doe</a:t>
            </a:r>
          </a:p>
        </p:txBody>
      </p:sp>
      <p:sp>
        <p:nvSpPr>
          <p:cNvPr id="39" name="TEXT">
            <a:extLst>
              <a:ext uri="{FF2B5EF4-FFF2-40B4-BE49-F238E27FC236}">
                <a16:creationId xmlns:a16="http://schemas.microsoft.com/office/drawing/2014/main" id="{638D26A0-2706-4E5A-8E6B-11839DE7B8D7}"/>
              </a:ext>
            </a:extLst>
          </p:cNvPr>
          <p:cNvSpPr txBox="1"/>
          <p:nvPr/>
        </p:nvSpPr>
        <p:spPr>
          <a:xfrm>
            <a:off x="8407140" y="5101346"/>
            <a:ext cx="2637367" cy="19736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DESIGNER</a:t>
            </a:r>
          </a:p>
        </p:txBody>
      </p:sp>
      <p:grpSp>
        <p:nvGrpSpPr>
          <p:cNvPr id="40" name="ICON">
            <a:extLst>
              <a:ext uri="{FF2B5EF4-FFF2-40B4-BE49-F238E27FC236}">
                <a16:creationId xmlns:a16="http://schemas.microsoft.com/office/drawing/2014/main" id="{A472E70C-677B-4BAD-958B-8F94699DE91E}"/>
              </a:ext>
            </a:extLst>
          </p:cNvPr>
          <p:cNvGrpSpPr/>
          <p:nvPr/>
        </p:nvGrpSpPr>
        <p:grpSpPr>
          <a:xfrm>
            <a:off x="9172380" y="5912808"/>
            <a:ext cx="1046591" cy="307273"/>
            <a:chOff x="5512970" y="6002330"/>
            <a:chExt cx="1046591" cy="307273"/>
          </a:xfrm>
        </p:grpSpPr>
        <p:sp>
          <p:nvSpPr>
            <p:cNvPr id="41" name="Freeform 346">
              <a:extLst>
                <a:ext uri="{FF2B5EF4-FFF2-40B4-BE49-F238E27FC236}">
                  <a16:creationId xmlns:a16="http://schemas.microsoft.com/office/drawing/2014/main" id="{D5FFFF97-98C5-426F-AF9B-62103C4F6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063" y="6081827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2" name="Freeform 370">
              <a:extLst>
                <a:ext uri="{FF2B5EF4-FFF2-40B4-BE49-F238E27FC236}">
                  <a16:creationId xmlns:a16="http://schemas.microsoft.com/office/drawing/2014/main" id="{D6D7DA34-298A-423E-AA41-E1DFE2F87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389" y="6090294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3" name="Freeform 380">
              <a:extLst>
                <a:ext uri="{FF2B5EF4-FFF2-40B4-BE49-F238E27FC236}">
                  <a16:creationId xmlns:a16="http://schemas.microsoft.com/office/drawing/2014/main" id="{DF6C372C-221A-4FF5-B05F-E0ED6403D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551" y="6097360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44" name="AutoShape 3">
              <a:extLst>
                <a:ext uri="{FF2B5EF4-FFF2-40B4-BE49-F238E27FC236}">
                  <a16:creationId xmlns:a16="http://schemas.microsoft.com/office/drawing/2014/main" id="{D87D3CB3-8DBA-4E65-A146-04D04CA88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2970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AutoShape 3">
              <a:extLst>
                <a:ext uri="{FF2B5EF4-FFF2-40B4-BE49-F238E27FC236}">
                  <a16:creationId xmlns:a16="http://schemas.microsoft.com/office/drawing/2014/main" id="{7442D96F-7381-4C47-A30C-C7A017CA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995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AutoShape 3">
              <a:extLst>
                <a:ext uri="{FF2B5EF4-FFF2-40B4-BE49-F238E27FC236}">
                  <a16:creationId xmlns:a16="http://schemas.microsoft.com/office/drawing/2014/main" id="{A31628E3-6C07-4DB1-88DD-132F3489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288" y="6002330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solidFill>
                <a:schemeClr val="accent4">
                  <a:lumMod val="50000"/>
                </a:schemeClr>
              </a:soli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7" name="TEXT">
            <a:extLst>
              <a:ext uri="{FF2B5EF4-FFF2-40B4-BE49-F238E27FC236}">
                <a16:creationId xmlns:a16="http://schemas.microsoft.com/office/drawing/2014/main" id="{019190E0-1194-4D0D-BCBB-F45C38C06369}"/>
              </a:ext>
            </a:extLst>
          </p:cNvPr>
          <p:cNvSpPr txBox="1"/>
          <p:nvPr/>
        </p:nvSpPr>
        <p:spPr>
          <a:xfrm>
            <a:off x="8221956" y="5370690"/>
            <a:ext cx="3007736" cy="42934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Caviar Dreams" panose="020B0402020204020504" pitchFamily="34" charset="0"/>
                <a:ea typeface="Titillium" charset="0"/>
                <a:cs typeface="Titillium" charset="0"/>
              </a:rPr>
              <a:t>There are many variations of passages of Lorem Ipsum available.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EDD73D-E924-4124-A864-8CF6E4A7F531}"/>
              </a:ext>
            </a:extLst>
          </p:cNvPr>
          <p:cNvSpPr txBox="1"/>
          <p:nvPr/>
        </p:nvSpPr>
        <p:spPr>
          <a:xfrm>
            <a:off x="2295923" y="398090"/>
            <a:ext cx="76001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MEET OUR TEAM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49" name="Half Frame 48">
            <a:extLst>
              <a:ext uri="{FF2B5EF4-FFF2-40B4-BE49-F238E27FC236}">
                <a16:creationId xmlns:a16="http://schemas.microsoft.com/office/drawing/2014/main" id="{08F166CC-7983-43CB-9373-E5D29713663D}"/>
              </a:ext>
            </a:extLst>
          </p:cNvPr>
          <p:cNvSpPr/>
          <p:nvPr/>
        </p:nvSpPr>
        <p:spPr>
          <a:xfrm>
            <a:off x="1957745" y="244545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50" name="EFFECT">
            <a:extLst>
              <a:ext uri="{FF2B5EF4-FFF2-40B4-BE49-F238E27FC236}">
                <a16:creationId xmlns:a16="http://schemas.microsoft.com/office/drawing/2014/main" id="{CD907E71-B2ED-4FF6-A6D7-879F886A9B37}"/>
              </a:ext>
            </a:extLst>
          </p:cNvPr>
          <p:cNvSpPr/>
          <p:nvPr/>
        </p:nvSpPr>
        <p:spPr>
          <a:xfrm>
            <a:off x="4406419" y="27131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EFFECT">
            <a:extLst>
              <a:ext uri="{FF2B5EF4-FFF2-40B4-BE49-F238E27FC236}">
                <a16:creationId xmlns:a16="http://schemas.microsoft.com/office/drawing/2014/main" id="{95DBF0CA-768A-4B18-B0F3-F0D7F7602068}"/>
              </a:ext>
            </a:extLst>
          </p:cNvPr>
          <p:cNvSpPr/>
          <p:nvPr/>
        </p:nvSpPr>
        <p:spPr>
          <a:xfrm>
            <a:off x="7371143" y="450447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EFFECT">
            <a:extLst>
              <a:ext uri="{FF2B5EF4-FFF2-40B4-BE49-F238E27FC236}">
                <a16:creationId xmlns:a16="http://schemas.microsoft.com/office/drawing/2014/main" id="{86D8EAA6-1210-4DC6-9BF9-692B02561808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EFFECT">
            <a:extLst>
              <a:ext uri="{FF2B5EF4-FFF2-40B4-BE49-F238E27FC236}">
                <a16:creationId xmlns:a16="http://schemas.microsoft.com/office/drawing/2014/main" id="{DCAC72B3-EB58-4C82-B6A9-24194FDA752E}"/>
              </a:ext>
            </a:extLst>
          </p:cNvPr>
          <p:cNvSpPr/>
          <p:nvPr/>
        </p:nvSpPr>
        <p:spPr>
          <a:xfrm>
            <a:off x="6824063" y="633103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EFFECT">
            <a:extLst>
              <a:ext uri="{FF2B5EF4-FFF2-40B4-BE49-F238E27FC236}">
                <a16:creationId xmlns:a16="http://schemas.microsoft.com/office/drawing/2014/main" id="{F9C3CD92-E571-4565-8C9E-E77539089384}"/>
              </a:ext>
            </a:extLst>
          </p:cNvPr>
          <p:cNvSpPr/>
          <p:nvPr/>
        </p:nvSpPr>
        <p:spPr>
          <a:xfrm>
            <a:off x="571355" y="3741056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EFFECT">
            <a:extLst>
              <a:ext uri="{FF2B5EF4-FFF2-40B4-BE49-F238E27FC236}">
                <a16:creationId xmlns:a16="http://schemas.microsoft.com/office/drawing/2014/main" id="{2905F716-1C15-45C2-BE41-B302886A866B}"/>
              </a:ext>
            </a:extLst>
          </p:cNvPr>
          <p:cNvSpPr/>
          <p:nvPr/>
        </p:nvSpPr>
        <p:spPr>
          <a:xfrm>
            <a:off x="1043116" y="155929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43663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0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78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80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82" dur="7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10351 3.7037E-6 " pathEditMode="relative" rAng="0" ptsTypes="AA">
                                      <p:cBhvr>
                                        <p:cTn id="97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111" dur="7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07461 -0.09722 " pathEditMode="relative" rAng="0" ptsTypes="AA">
                                      <p:cBhvr>
                                        <p:cTn id="113" dur="7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4861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-0.13724 -1.11111E-6 " pathEditMode="relative" rAng="0" ptsTypes="AA">
                                      <p:cBhvr>
                                        <p:cTn id="118" dur="7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03542 0.17199 " pathEditMode="relative" rAng="0" ptsTypes="AA">
                                      <p:cBhvr>
                                        <p:cTn id="126" dur="7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8588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-0.07695 -0.11851 " pathEditMode="relative" rAng="0" ptsTypes="AA">
                                      <p:cBhvr>
                                        <p:cTn id="134" dur="7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8" grpId="0"/>
      <p:bldP spid="19" grpId="0"/>
      <p:bldP spid="27" grpId="0"/>
      <p:bldP spid="28" grpId="0"/>
      <p:bldP spid="29" grpId="0"/>
      <p:bldP spid="37" grpId="0"/>
      <p:bldP spid="38" grpId="0"/>
      <p:bldP spid="39" grpId="0"/>
      <p:bldP spid="47" grpId="0"/>
      <p:bldP spid="48" grpId="0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49B04A5-D46F-474F-B7BB-52CD86FCB5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8B39ABE3-1440-44D0-85C6-BE447EEA16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3F3C80E-D4F9-47FD-8A02-6021D93A2F34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29DB8E1-3CA9-4BB7-B039-E18705294939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9CD68EAE-D78F-4630-8EFC-4BFF4D83D0C5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89C803-B347-4D22-A322-82E81A55AACE}"/>
              </a:ext>
            </a:extLst>
          </p:cNvPr>
          <p:cNvSpPr txBox="1"/>
          <p:nvPr/>
        </p:nvSpPr>
        <p:spPr>
          <a:xfrm>
            <a:off x="2903465" y="746404"/>
            <a:ext cx="6385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OUR SERVICE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D8B80533-FEFB-4FC6-9B6B-FFEE8D3F9F94}"/>
              </a:ext>
            </a:extLst>
          </p:cNvPr>
          <p:cNvSpPr/>
          <p:nvPr/>
        </p:nvSpPr>
        <p:spPr>
          <a:xfrm>
            <a:off x="2435394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F878C6-26FF-4740-9F8E-86992896E827}"/>
              </a:ext>
            </a:extLst>
          </p:cNvPr>
          <p:cNvGrpSpPr/>
          <p:nvPr/>
        </p:nvGrpSpPr>
        <p:grpSpPr>
          <a:xfrm>
            <a:off x="1799355" y="2509001"/>
            <a:ext cx="1547612" cy="1547612"/>
            <a:chOff x="706191" y="1667814"/>
            <a:chExt cx="1547612" cy="1547612"/>
          </a:xfrm>
          <a:effectLst/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2ADC084-2587-4DC1-BA24-30A24957FD6A}"/>
                </a:ext>
              </a:extLst>
            </p:cNvPr>
            <p:cNvSpPr/>
            <p:nvPr/>
          </p:nvSpPr>
          <p:spPr>
            <a:xfrm>
              <a:off x="706191" y="1667814"/>
              <a:ext cx="1547612" cy="1547612"/>
            </a:xfrm>
            <a:prstGeom prst="ellipse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F6337A-F5F9-4324-B18B-FE3FA8115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23" y="2140307"/>
              <a:ext cx="1033463" cy="76676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B94802-2FC3-4154-91DD-905C550CA37D}"/>
              </a:ext>
            </a:extLst>
          </p:cNvPr>
          <p:cNvGrpSpPr/>
          <p:nvPr/>
        </p:nvGrpSpPr>
        <p:grpSpPr>
          <a:xfrm>
            <a:off x="4033740" y="2509001"/>
            <a:ext cx="1547612" cy="1547612"/>
            <a:chOff x="2808130" y="1667814"/>
            <a:chExt cx="1547612" cy="1547612"/>
          </a:xfrm>
          <a:effectLst/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071EA66-19EC-4E50-913B-F291D31A7167}"/>
                </a:ext>
              </a:extLst>
            </p:cNvPr>
            <p:cNvSpPr/>
            <p:nvPr/>
          </p:nvSpPr>
          <p:spPr>
            <a:xfrm>
              <a:off x="2808130" y="1667814"/>
              <a:ext cx="1547612" cy="1547612"/>
            </a:xfrm>
            <a:prstGeom prst="ellipse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989C90-A15F-4EB1-A960-7BDDE89C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440" y="2056595"/>
              <a:ext cx="933449" cy="92868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EB2CD6-EAAA-472F-BA29-A4C154C9E036}"/>
              </a:ext>
            </a:extLst>
          </p:cNvPr>
          <p:cNvGrpSpPr/>
          <p:nvPr/>
        </p:nvGrpSpPr>
        <p:grpSpPr>
          <a:xfrm>
            <a:off x="6604626" y="2509001"/>
            <a:ext cx="1547612" cy="1547612"/>
            <a:chOff x="4900947" y="1667814"/>
            <a:chExt cx="1547612" cy="1547612"/>
          </a:xfrm>
          <a:effectLst/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11F066A-AE42-444B-A398-9B558585913A}"/>
                </a:ext>
              </a:extLst>
            </p:cNvPr>
            <p:cNvSpPr/>
            <p:nvPr/>
          </p:nvSpPr>
          <p:spPr>
            <a:xfrm>
              <a:off x="4900947" y="1667814"/>
              <a:ext cx="1547612" cy="1547612"/>
            </a:xfrm>
            <a:prstGeom prst="ellipse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473B90-AE0F-4482-9333-F33A900F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5419" y="2036203"/>
              <a:ext cx="998668" cy="84933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BDE7E2-763B-4042-A69E-13085A37CA13}"/>
              </a:ext>
            </a:extLst>
          </p:cNvPr>
          <p:cNvGrpSpPr/>
          <p:nvPr/>
        </p:nvGrpSpPr>
        <p:grpSpPr>
          <a:xfrm>
            <a:off x="8831237" y="2509001"/>
            <a:ext cx="1547612" cy="1547612"/>
            <a:chOff x="7013082" y="1667814"/>
            <a:chExt cx="1547612" cy="1547612"/>
          </a:xfrm>
          <a:effectLst/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86C878-FA5D-490C-8BDC-EAD9B2E08F3A}"/>
                </a:ext>
              </a:extLst>
            </p:cNvPr>
            <p:cNvSpPr/>
            <p:nvPr/>
          </p:nvSpPr>
          <p:spPr>
            <a:xfrm>
              <a:off x="7013082" y="1667814"/>
              <a:ext cx="1547612" cy="1547612"/>
            </a:xfrm>
            <a:prstGeom prst="ellipse">
              <a:avLst/>
            </a:prstGeom>
            <a:noFill/>
            <a:ln w="381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EF08C9A-B6E9-4411-B591-17793620E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2043716"/>
              <a:ext cx="952499" cy="823912"/>
            </a:xfrm>
            <a:prstGeom prst="rect">
              <a:avLst/>
            </a:prstGeom>
          </p:spPr>
        </p:pic>
      </p:grpSp>
      <p:sp>
        <p:nvSpPr>
          <p:cNvPr id="23" name="TEXT">
            <a:extLst>
              <a:ext uri="{FF2B5EF4-FFF2-40B4-BE49-F238E27FC236}">
                <a16:creationId xmlns:a16="http://schemas.microsoft.com/office/drawing/2014/main" id="{321F8C2A-9B5B-4FD3-87E0-049FA723E13A}"/>
              </a:ext>
            </a:extLst>
          </p:cNvPr>
          <p:cNvSpPr txBox="1"/>
          <p:nvPr/>
        </p:nvSpPr>
        <p:spPr>
          <a:xfrm>
            <a:off x="6068260" y="4202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WEB DEVELOPMENT</a:t>
            </a:r>
          </a:p>
        </p:txBody>
      </p:sp>
      <p:sp>
        <p:nvSpPr>
          <p:cNvPr id="24" name="TEXT">
            <a:extLst>
              <a:ext uri="{FF2B5EF4-FFF2-40B4-BE49-F238E27FC236}">
                <a16:creationId xmlns:a16="http://schemas.microsoft.com/office/drawing/2014/main" id="{4530B224-F9CE-456B-B55A-7BE89B829921}"/>
              </a:ext>
            </a:extLst>
          </p:cNvPr>
          <p:cNvSpPr txBox="1"/>
          <p:nvPr/>
        </p:nvSpPr>
        <p:spPr>
          <a:xfrm>
            <a:off x="1346997" y="4556472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25" name="TEXT">
            <a:extLst>
              <a:ext uri="{FF2B5EF4-FFF2-40B4-BE49-F238E27FC236}">
                <a16:creationId xmlns:a16="http://schemas.microsoft.com/office/drawing/2014/main" id="{24B3C0D0-182B-405F-B742-14DF3B5FC14C}"/>
              </a:ext>
            </a:extLst>
          </p:cNvPr>
          <p:cNvSpPr txBox="1"/>
          <p:nvPr/>
        </p:nvSpPr>
        <p:spPr>
          <a:xfrm>
            <a:off x="1325245" y="4202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ONLINE MARKETING</a:t>
            </a:r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id="{7164C413-48AB-4467-B751-77FD020F6E2A}"/>
              </a:ext>
            </a:extLst>
          </p:cNvPr>
          <p:cNvSpPr txBox="1"/>
          <p:nvPr/>
        </p:nvSpPr>
        <p:spPr>
          <a:xfrm>
            <a:off x="8385843" y="4202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SOCIAL UPDATES</a:t>
            </a:r>
          </a:p>
        </p:txBody>
      </p:sp>
      <p:sp>
        <p:nvSpPr>
          <p:cNvPr id="27" name="TEXT">
            <a:extLst>
              <a:ext uri="{FF2B5EF4-FFF2-40B4-BE49-F238E27FC236}">
                <a16:creationId xmlns:a16="http://schemas.microsoft.com/office/drawing/2014/main" id="{081042AE-3B19-4C3B-8B51-FD8F36D7D7C6}"/>
              </a:ext>
            </a:extLst>
          </p:cNvPr>
          <p:cNvSpPr txBox="1"/>
          <p:nvPr/>
        </p:nvSpPr>
        <p:spPr>
          <a:xfrm>
            <a:off x="3588825" y="4202529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aloo" panose="03080902040302020200" pitchFamily="66" charset="0"/>
                <a:cs typeface="Baloo" panose="03080902040302020200" pitchFamily="66" charset="0"/>
              </a:rPr>
              <a:t>ONLNIE SALES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2CA9DE18-E464-49E5-B02C-1EC2EC190284}"/>
              </a:ext>
            </a:extLst>
          </p:cNvPr>
          <p:cNvSpPr txBox="1"/>
          <p:nvPr/>
        </p:nvSpPr>
        <p:spPr>
          <a:xfrm>
            <a:off x="3638769" y="4556472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id="{5ED95132-9B9B-4BE0-ADF4-84BA63D005A2}"/>
              </a:ext>
            </a:extLst>
          </p:cNvPr>
          <p:cNvSpPr txBox="1"/>
          <p:nvPr/>
        </p:nvSpPr>
        <p:spPr>
          <a:xfrm>
            <a:off x="6090012" y="4556472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30" name="TEXT">
            <a:extLst>
              <a:ext uri="{FF2B5EF4-FFF2-40B4-BE49-F238E27FC236}">
                <a16:creationId xmlns:a16="http://schemas.microsoft.com/office/drawing/2014/main" id="{0FC0E243-0B37-420E-9D52-E1E510E945B8}"/>
              </a:ext>
            </a:extLst>
          </p:cNvPr>
          <p:cNvSpPr txBox="1"/>
          <p:nvPr/>
        </p:nvSpPr>
        <p:spPr>
          <a:xfrm>
            <a:off x="8407595" y="4556472"/>
            <a:ext cx="23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 dolor sit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amet</a:t>
            </a:r>
            <a:r>
              <a:rPr lang="en-US" sz="1400" b="1" spc="-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1400" b="1" spc="-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consectetur</a:t>
            </a:r>
            <a:endParaRPr lang="en-US" sz="1400" b="1" spc="-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ECE95C-7ED6-44CD-8EE4-7D11F7013563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32" name="EFFECT">
            <a:extLst>
              <a:ext uri="{FF2B5EF4-FFF2-40B4-BE49-F238E27FC236}">
                <a16:creationId xmlns:a16="http://schemas.microsoft.com/office/drawing/2014/main" id="{BC68A616-C2B9-4B82-9334-8F741DF82CD2}"/>
              </a:ext>
            </a:extLst>
          </p:cNvPr>
          <p:cNvSpPr/>
          <p:nvPr/>
        </p:nvSpPr>
        <p:spPr>
          <a:xfrm>
            <a:off x="4406419" y="27131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EFFECT">
            <a:extLst>
              <a:ext uri="{FF2B5EF4-FFF2-40B4-BE49-F238E27FC236}">
                <a16:creationId xmlns:a16="http://schemas.microsoft.com/office/drawing/2014/main" id="{3CFD38A0-598B-4893-9545-094D4761D835}"/>
              </a:ext>
            </a:extLst>
          </p:cNvPr>
          <p:cNvSpPr/>
          <p:nvPr/>
        </p:nvSpPr>
        <p:spPr>
          <a:xfrm>
            <a:off x="7371143" y="4504473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EFFECT">
            <a:extLst>
              <a:ext uri="{FF2B5EF4-FFF2-40B4-BE49-F238E27FC236}">
                <a16:creationId xmlns:a16="http://schemas.microsoft.com/office/drawing/2014/main" id="{9E48DC86-9500-4490-A1E1-9E26BF0C0C9F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EFFECT">
            <a:extLst>
              <a:ext uri="{FF2B5EF4-FFF2-40B4-BE49-F238E27FC236}">
                <a16:creationId xmlns:a16="http://schemas.microsoft.com/office/drawing/2014/main" id="{5D731B8D-5527-4D37-AD4F-3105816F27FE}"/>
              </a:ext>
            </a:extLst>
          </p:cNvPr>
          <p:cNvSpPr/>
          <p:nvPr/>
        </p:nvSpPr>
        <p:spPr>
          <a:xfrm>
            <a:off x="3740806" y="5507567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EFFECT">
            <a:extLst>
              <a:ext uri="{FF2B5EF4-FFF2-40B4-BE49-F238E27FC236}">
                <a16:creationId xmlns:a16="http://schemas.microsoft.com/office/drawing/2014/main" id="{7022E73B-5BDA-4770-9F30-B0B73AA8FB6B}"/>
              </a:ext>
            </a:extLst>
          </p:cNvPr>
          <p:cNvSpPr/>
          <p:nvPr/>
        </p:nvSpPr>
        <p:spPr>
          <a:xfrm>
            <a:off x="571355" y="3741056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EFFECT">
            <a:extLst>
              <a:ext uri="{FF2B5EF4-FFF2-40B4-BE49-F238E27FC236}">
                <a16:creationId xmlns:a16="http://schemas.microsoft.com/office/drawing/2014/main" id="{BD1EA059-E08C-4EFC-B87B-A38B9A13889E}"/>
              </a:ext>
            </a:extLst>
          </p:cNvPr>
          <p:cNvSpPr/>
          <p:nvPr/>
        </p:nvSpPr>
        <p:spPr>
          <a:xfrm>
            <a:off x="1043116" y="1559292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ash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10351 3.7037E-6 " pathEditMode="relative" rAng="0" ptsTypes="AA">
                                      <p:cBhvr>
                                        <p:cTn id="103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117" dur="7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0.07461 -0.09722 " pathEditMode="relative" rAng="0" ptsTypes="AA">
                                      <p:cBhvr>
                                        <p:cTn id="119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4" y="-4861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13724 -2.22222E-6 " pathEditMode="relative" rAng="0" ptsTypes="AA">
                                      <p:cBhvr>
                                        <p:cTn id="124" dur="7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0.03542 0.17199 " pathEditMode="relative" rAng="0" ptsTypes="AA">
                                      <p:cBhvr>
                                        <p:cTn id="132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8588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-0.07695 -0.11851 " pathEditMode="relative" rAng="0" ptsTypes="AA">
                                      <p:cBhvr>
                                        <p:cTn id="140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5F191F4-2D86-427C-8068-768521FE42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E151F53A-8F66-4F04-AB61-FBD6EB1456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5BA2A304-3DC6-4471-B185-ABF7590901F9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F65D8617-C559-4456-A804-454815D50089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6B7780E5-EBCF-46A7-86F1-99F559E44AAD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4F16C-DB2E-4E55-A568-91C1B09983E3}"/>
              </a:ext>
            </a:extLst>
          </p:cNvPr>
          <p:cNvSpPr txBox="1"/>
          <p:nvPr/>
        </p:nvSpPr>
        <p:spPr>
          <a:xfrm>
            <a:off x="727317" y="2097951"/>
            <a:ext cx="48061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PIE CHART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3AFD5BA9-70BD-4CEF-B896-94E028119D9E}"/>
              </a:ext>
            </a:extLst>
          </p:cNvPr>
          <p:cNvSpPr/>
          <p:nvPr/>
        </p:nvSpPr>
        <p:spPr>
          <a:xfrm>
            <a:off x="399451" y="1924085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DE4F0D2-71D6-44FD-A845-30D381BF4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8389837"/>
              </p:ext>
            </p:extLst>
          </p:nvPr>
        </p:nvGraphicFramePr>
        <p:xfrm>
          <a:off x="5404206" y="1277257"/>
          <a:ext cx="6516790" cy="4509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">
            <a:extLst>
              <a:ext uri="{FF2B5EF4-FFF2-40B4-BE49-F238E27FC236}">
                <a16:creationId xmlns:a16="http://schemas.microsoft.com/office/drawing/2014/main" id="{E72FC3EC-2B7C-4FA7-82E8-A3A219C83D57}"/>
              </a:ext>
            </a:extLst>
          </p:cNvPr>
          <p:cNvSpPr txBox="1"/>
          <p:nvPr/>
        </p:nvSpPr>
        <p:spPr>
          <a:xfrm>
            <a:off x="746906" y="3472041"/>
            <a:ext cx="4693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BE718F39-E92C-4A6C-B1CB-1ABA364ED5BA}"/>
              </a:ext>
            </a:extLst>
          </p:cNvPr>
          <p:cNvSpPr/>
          <p:nvPr/>
        </p:nvSpPr>
        <p:spPr>
          <a:xfrm>
            <a:off x="3367807" y="9935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DA009E27-8681-4D56-BA3D-DE9423C8EAC2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19AE7939-BC7A-43F9-93D4-4BDF66BA926D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68A4406F-2404-4078-94CC-8EF7500EC9D7}"/>
              </a:ext>
            </a:extLst>
          </p:cNvPr>
          <p:cNvSpPr/>
          <p:nvPr/>
        </p:nvSpPr>
        <p:spPr>
          <a:xfrm>
            <a:off x="3740806" y="5507567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DFF7895E-4BCF-49AD-8C32-B38794AFEF38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F12892CF-CFE9-4739-AB7D-7E8CB3C6FC0C}"/>
              </a:ext>
            </a:extLst>
          </p:cNvPr>
          <p:cNvSpPr/>
          <p:nvPr/>
        </p:nvSpPr>
        <p:spPr>
          <a:xfrm>
            <a:off x="2053259" y="1239094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67986"/>
      </p:ext>
    </p:extLst>
  </p:cSld>
  <p:clrMapOvr>
    <a:masterClrMapping/>
  </p:clrMapOvr>
  <p:transition advClick="0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75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750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1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7 L 0.10352 -3.7037E-7 " pathEditMode="relative" rAng="0" ptsTypes="AA">
                                      <p:cBhvr>
                                        <p:cTn id="48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6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4518 -0.21922 " pathEditMode="relative" rAng="0" ptsTypes="AA">
                                      <p:cBhvr>
                                        <p:cTn id="64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1097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0.13724 -2.22222E-6 " pathEditMode="relative" rAng="0" ptsTypes="AA">
                                      <p:cBhvr>
                                        <p:cTn id="69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8464 0.04514 " pathEditMode="relative" rAng="0" ptsTypes="AA">
                                      <p:cBhvr>
                                        <p:cTn id="77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2" y="224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7695 -0.11852 " pathEditMode="relative" rAng="0" ptsTypes="AA">
                                      <p:cBhvr>
                                        <p:cTn id="85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Graphic spid="11" grpId="0">
        <p:bldSub>
          <a:bldChart bld="seriesEl"/>
        </p:bldSub>
      </p:bldGraphic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2D61363-7F9E-4E16-AD39-0FF7E55135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0" b="7780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361ACFD7-5491-4D33-A18B-ED1A0466C2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6472A6-16B8-4211-B7FB-1AA1D93FBA12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82E871E-B360-44EE-BB72-A2F672592426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AE59559-D822-4571-AE9F-0C9012AA64CE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1655E-FCD7-40C9-AD62-ED67A3527727}"/>
              </a:ext>
            </a:extLst>
          </p:cNvPr>
          <p:cNvSpPr txBox="1"/>
          <p:nvPr/>
        </p:nvSpPr>
        <p:spPr>
          <a:xfrm>
            <a:off x="3446884" y="746404"/>
            <a:ext cx="52982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LINE CHART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36627216-DE45-45C4-A45C-923DA2E4F0D0}"/>
              </a:ext>
            </a:extLst>
          </p:cNvPr>
          <p:cNvSpPr/>
          <p:nvPr/>
        </p:nvSpPr>
        <p:spPr>
          <a:xfrm>
            <a:off x="2975170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DE4BA9A-99EA-49EF-84D2-68C4A2903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630783"/>
              </p:ext>
            </p:extLst>
          </p:nvPr>
        </p:nvGraphicFramePr>
        <p:xfrm>
          <a:off x="1816942" y="2264712"/>
          <a:ext cx="8558116" cy="3158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EXT">
            <a:extLst>
              <a:ext uri="{FF2B5EF4-FFF2-40B4-BE49-F238E27FC236}">
                <a16:creationId xmlns:a16="http://schemas.microsoft.com/office/drawing/2014/main" id="{D54B48D8-D105-48B5-A388-574C983947F7}"/>
              </a:ext>
            </a:extLst>
          </p:cNvPr>
          <p:cNvSpPr txBox="1"/>
          <p:nvPr/>
        </p:nvSpPr>
        <p:spPr>
          <a:xfrm>
            <a:off x="2643889" y="5474332"/>
            <a:ext cx="689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C06F828E-B5F1-4656-B676-D28B6AC26E6F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A6CE90EA-373D-4507-A2F4-88041CF6D72E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EE050502-43FE-45E1-8E4D-36EC0B01ADEA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A39A5E25-370B-4326-8DCA-F5D38F7928C5}"/>
              </a:ext>
            </a:extLst>
          </p:cNvPr>
          <p:cNvSpPr/>
          <p:nvPr/>
        </p:nvSpPr>
        <p:spPr>
          <a:xfrm>
            <a:off x="1439449" y="585783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31CFCE37-4588-48A9-9853-A02048C3A08F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EFFECT">
            <a:extLst>
              <a:ext uri="{FF2B5EF4-FFF2-40B4-BE49-F238E27FC236}">
                <a16:creationId xmlns:a16="http://schemas.microsoft.com/office/drawing/2014/main" id="{38991652-59DC-4B73-9D11-78D37CAE99DE}"/>
              </a:ext>
            </a:extLst>
          </p:cNvPr>
          <p:cNvSpPr/>
          <p:nvPr/>
        </p:nvSpPr>
        <p:spPr>
          <a:xfrm>
            <a:off x="2053259" y="1239094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reveal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48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62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4518 -0.21922 " pathEditMode="relative" rAng="0" ptsTypes="AA">
                                      <p:cBhvr>
                                        <p:cTn id="64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1097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13724 3.7037E-7 " pathEditMode="relative" rAng="0" ptsTypes="AA">
                                      <p:cBhvr>
                                        <p:cTn id="69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4141 -0.19653 " pathEditMode="relative" rAng="0" ptsTypes="AA">
                                      <p:cBhvr>
                                        <p:cTn id="77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9838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7695 -0.11852 " pathEditMode="relative" rAng="0" ptsTypes="AA">
                                      <p:cBhvr>
                                        <p:cTn id="85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Graphic spid="12" grpId="0" uiExpand="1">
        <p:bldSub>
          <a:bldChart bld="series"/>
        </p:bldSub>
      </p:bldGraphic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594DD22-3A4C-4C66-B14A-321546AF92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361ACFD7-5491-4D33-A18B-ED1A0466C2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F46472A6-16B8-4211-B7FB-1AA1D93FBA12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582E871E-B360-44EE-BB72-A2F672592426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5AE59559-D822-4571-AE9F-0C9012AA64CE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C1655E-FCD7-40C9-AD62-ED67A3527727}"/>
              </a:ext>
            </a:extLst>
          </p:cNvPr>
          <p:cNvSpPr txBox="1"/>
          <p:nvPr/>
        </p:nvSpPr>
        <p:spPr>
          <a:xfrm>
            <a:off x="3490165" y="746404"/>
            <a:ext cx="52116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BAR CHART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36627216-DE45-45C4-A45C-923DA2E4F0D0}"/>
              </a:ext>
            </a:extLst>
          </p:cNvPr>
          <p:cNvSpPr/>
          <p:nvPr/>
        </p:nvSpPr>
        <p:spPr>
          <a:xfrm>
            <a:off x="2975170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D54B48D8-D105-48B5-A388-574C983947F7}"/>
              </a:ext>
            </a:extLst>
          </p:cNvPr>
          <p:cNvSpPr txBox="1"/>
          <p:nvPr/>
        </p:nvSpPr>
        <p:spPr>
          <a:xfrm>
            <a:off x="2643889" y="5474332"/>
            <a:ext cx="6893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 is simply dummy text of the printing and typesetting industry.</a:t>
            </a:r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C06F828E-B5F1-4656-B676-D28B6AC26E6F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A6CE90EA-373D-4507-A2F4-88041CF6D72E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EE050502-43FE-45E1-8E4D-36EC0B01ADEA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A39A5E25-370B-4326-8DCA-F5D38F7928C5}"/>
              </a:ext>
            </a:extLst>
          </p:cNvPr>
          <p:cNvSpPr/>
          <p:nvPr/>
        </p:nvSpPr>
        <p:spPr>
          <a:xfrm>
            <a:off x="1439449" y="5857831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31CFCE37-4588-48A9-9853-A02048C3A08F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EFFECT">
            <a:extLst>
              <a:ext uri="{FF2B5EF4-FFF2-40B4-BE49-F238E27FC236}">
                <a16:creationId xmlns:a16="http://schemas.microsoft.com/office/drawing/2014/main" id="{38991652-59DC-4B73-9D11-78D37CAE99DE}"/>
              </a:ext>
            </a:extLst>
          </p:cNvPr>
          <p:cNvSpPr/>
          <p:nvPr/>
        </p:nvSpPr>
        <p:spPr>
          <a:xfrm>
            <a:off x="2053259" y="1239094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3C8C7964-F135-499D-A1B4-7CE81B42E0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91253"/>
              </p:ext>
            </p:extLst>
          </p:nvPr>
        </p:nvGraphicFramePr>
        <p:xfrm>
          <a:off x="2322287" y="2079930"/>
          <a:ext cx="7663542" cy="3065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008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reveal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36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50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4518 -0.21922 " pathEditMode="relative" rAng="0" ptsTypes="AA">
                                      <p:cBhvr>
                                        <p:cTn id="5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1097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7 L -0.13724 3.7037E-7 " pathEditMode="relative" rAng="0" ptsTypes="AA">
                                      <p:cBhvr>
                                        <p:cTn id="57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4141 -0.19653 " pathEditMode="relative" rAng="0" ptsTypes="AA">
                                      <p:cBhvr>
                                        <p:cTn id="65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9838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7695 -0.11852 " pathEditMode="relative" rAng="0" ptsTypes="AA">
                                      <p:cBhvr>
                                        <p:cTn id="73" dur="7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1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1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1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3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Graphic spid="21" grpId="0">
        <p:bldSub>
          <a:bldChart bld="seriesEl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91E6705-9D47-4D93-8C04-294B203319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9930F253-58D0-4978-94C5-B4A1536D9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EFDFD3D1-CF04-42EF-AAB6-76C83725643C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AA0B022C-2C70-44FF-9005-F769C59F6A9F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315750F9-F6F6-455B-B1BF-ED2B12E29A36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55E7-1310-4A4C-9D23-6E24C8DFA6F0}"/>
              </a:ext>
            </a:extLst>
          </p:cNvPr>
          <p:cNvSpPr txBox="1"/>
          <p:nvPr/>
        </p:nvSpPr>
        <p:spPr>
          <a:xfrm>
            <a:off x="2847364" y="746404"/>
            <a:ext cx="64972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ONE COLUMN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692072C8-C9B8-4E42-AA76-F21389F53C01}"/>
              </a:ext>
            </a:extLst>
          </p:cNvPr>
          <p:cNvSpPr/>
          <p:nvPr/>
        </p:nvSpPr>
        <p:spPr>
          <a:xfrm>
            <a:off x="2533210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263AB-FC4D-47E0-A61E-A72140EE86F1}"/>
              </a:ext>
            </a:extLst>
          </p:cNvPr>
          <p:cNvSpPr txBox="1"/>
          <p:nvPr/>
        </p:nvSpPr>
        <p:spPr>
          <a:xfrm>
            <a:off x="1794671" y="2448941"/>
            <a:ext cx="8602657" cy="336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pPr algn="just">
              <a:lnSpc>
                <a:spcPct val="150000"/>
              </a:lnSpc>
            </a:pP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pPr algn="just">
              <a:lnSpc>
                <a:spcPct val="150000"/>
              </a:lnSpc>
            </a:pP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pPr algn="just">
              <a:lnSpc>
                <a:spcPct val="150000"/>
              </a:lnSpc>
            </a:pPr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C90BE-BC03-4ED7-8A69-69B0ADC44F8C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EE63FC0E-7EFE-46D9-959F-2F16C5DADD64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DD849C37-AE73-4838-B4D1-9DEA37F46018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979A0E7D-C412-4813-A4BC-E16A5861D0E3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D14ECBA6-02DB-4C47-9C87-6F3255B02F76}"/>
              </a:ext>
            </a:extLst>
          </p:cNvPr>
          <p:cNvSpPr/>
          <p:nvPr/>
        </p:nvSpPr>
        <p:spPr>
          <a:xfrm>
            <a:off x="4975129" y="554810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3E673AF5-D23D-46BD-A141-AA6294D50C01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3F495082-E8F5-4EEA-BAAB-7C15D65ACDC0}"/>
              </a:ext>
            </a:extLst>
          </p:cNvPr>
          <p:cNvSpPr/>
          <p:nvPr/>
        </p:nvSpPr>
        <p:spPr>
          <a:xfrm>
            <a:off x="2053259" y="1239094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7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41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5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63 -0.20787 " pathEditMode="relative" rAng="0" ptsTypes="AA">
                                      <p:cBhvr>
                                        <p:cTn id="57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1039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13724 -7.40741E-7 " pathEditMode="relative" rAng="0" ptsTypes="AA">
                                      <p:cBhvr>
                                        <p:cTn id="62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5052 0.17662 " pathEditMode="relative" rAng="0" ptsTypes="AA">
                                      <p:cBhvr>
                                        <p:cTn id="70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8819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7695 -0.11852 " pathEditMode="relative" rAng="0" ptsTypes="AA">
                                      <p:cBhvr>
                                        <p:cTn id="78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573C7FC-B8A0-4232-9DED-3507CC44C9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/>
      </p:pic>
      <p:sp>
        <p:nvSpPr>
          <p:cNvPr id="5" name="TEXTURE">
            <a:extLst>
              <a:ext uri="{FF2B5EF4-FFF2-40B4-BE49-F238E27FC236}">
                <a16:creationId xmlns:a16="http://schemas.microsoft.com/office/drawing/2014/main" id="{9930F253-58D0-4978-94C5-B4A1536D9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 t="-9154" b="-91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EFDFD3D1-CF04-42EF-AAB6-76C83725643C}"/>
              </a:ext>
            </a:extLst>
          </p:cNvPr>
          <p:cNvSpPr/>
          <p:nvPr/>
        </p:nvSpPr>
        <p:spPr>
          <a:xfrm rot="14194020">
            <a:off x="3899549" y="-1677881"/>
            <a:ext cx="2786219" cy="11783424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AA0B022C-2C70-44FF-9005-F769C59F6A9F}"/>
              </a:ext>
            </a:extLst>
          </p:cNvPr>
          <p:cNvSpPr/>
          <p:nvPr/>
        </p:nvSpPr>
        <p:spPr>
          <a:xfrm rot="14194020">
            <a:off x="3481188" y="-2686809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315750F9-F6F6-455B-B1BF-ED2B12E29A36}"/>
              </a:ext>
            </a:extLst>
          </p:cNvPr>
          <p:cNvSpPr/>
          <p:nvPr/>
        </p:nvSpPr>
        <p:spPr>
          <a:xfrm rot="14194020">
            <a:off x="6261673" y="1673538"/>
            <a:ext cx="2040579" cy="862997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accent4">
                  <a:lumMod val="60000"/>
                  <a:lumOff val="40000"/>
                  <a:alpha val="28000"/>
                </a:schemeClr>
              </a:gs>
              <a:gs pos="0">
                <a:schemeClr val="accent4">
                  <a:lumMod val="75000"/>
                  <a:alpha val="6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55E7-1310-4A4C-9D23-6E24C8DFA6F0}"/>
              </a:ext>
            </a:extLst>
          </p:cNvPr>
          <p:cNvSpPr txBox="1"/>
          <p:nvPr/>
        </p:nvSpPr>
        <p:spPr>
          <a:xfrm>
            <a:off x="2812899" y="746404"/>
            <a:ext cx="6566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Glacial Indifference" pitchFamily="50" charset="0"/>
              </a:rPr>
              <a:t>TWO COLUMN</a:t>
            </a:r>
            <a:endParaRPr lang="id-ID" sz="8000" dirty="0">
              <a:solidFill>
                <a:schemeClr val="bg1"/>
              </a:solidFill>
              <a:latin typeface="Glacial Indifference" pitchFamily="50" charset="0"/>
            </a:endParaRPr>
          </a:p>
        </p:txBody>
      </p:sp>
      <p:sp>
        <p:nvSpPr>
          <p:cNvPr id="10" name="Half Frame 9">
            <a:extLst>
              <a:ext uri="{FF2B5EF4-FFF2-40B4-BE49-F238E27FC236}">
                <a16:creationId xmlns:a16="http://schemas.microsoft.com/office/drawing/2014/main" id="{692072C8-C9B8-4E42-AA76-F21389F53C01}"/>
              </a:ext>
            </a:extLst>
          </p:cNvPr>
          <p:cNvSpPr/>
          <p:nvPr/>
        </p:nvSpPr>
        <p:spPr>
          <a:xfrm>
            <a:off x="2533210" y="592859"/>
            <a:ext cx="943428" cy="943426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C90BE-BC03-4ED7-8A69-69B0ADC44F8C}"/>
              </a:ext>
            </a:extLst>
          </p:cNvPr>
          <p:cNvSpPr txBox="1"/>
          <p:nvPr/>
        </p:nvSpPr>
        <p:spPr>
          <a:xfrm>
            <a:off x="1676400" y="6241449"/>
            <a:ext cx="883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NAME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CONTACT</a:t>
            </a:r>
            <a:r>
              <a:rPr lang="id-ID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    </a:t>
            </a:r>
            <a:r>
              <a:rPr lang="en-US" sz="1200" dirty="0">
                <a:solidFill>
                  <a:schemeClr val="bg1"/>
                </a:solidFill>
                <a:latin typeface="MoreLetters" pitchFamily="2" charset="0"/>
                <a:ea typeface="MoreLetters" pitchFamily="2" charset="0"/>
              </a:rPr>
              <a:t>COMPANY EMAIL</a:t>
            </a:r>
          </a:p>
        </p:txBody>
      </p:sp>
      <p:sp>
        <p:nvSpPr>
          <p:cNvPr id="13" name="EFFECT">
            <a:extLst>
              <a:ext uri="{FF2B5EF4-FFF2-40B4-BE49-F238E27FC236}">
                <a16:creationId xmlns:a16="http://schemas.microsoft.com/office/drawing/2014/main" id="{EE63FC0E-7EFE-46D9-959F-2F16C5DADD64}"/>
              </a:ext>
            </a:extLst>
          </p:cNvPr>
          <p:cNvSpPr/>
          <p:nvPr/>
        </p:nvSpPr>
        <p:spPr>
          <a:xfrm>
            <a:off x="6137826" y="298706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EFFECT">
            <a:extLst>
              <a:ext uri="{FF2B5EF4-FFF2-40B4-BE49-F238E27FC236}">
                <a16:creationId xmlns:a16="http://schemas.microsoft.com/office/drawing/2014/main" id="{DD849C37-AE73-4838-B4D1-9DEA37F46018}"/>
              </a:ext>
            </a:extLst>
          </p:cNvPr>
          <p:cNvSpPr/>
          <p:nvPr/>
        </p:nvSpPr>
        <p:spPr>
          <a:xfrm>
            <a:off x="10266743" y="5857831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EFFECT">
            <a:extLst>
              <a:ext uri="{FF2B5EF4-FFF2-40B4-BE49-F238E27FC236}">
                <a16:creationId xmlns:a16="http://schemas.microsoft.com/office/drawing/2014/main" id="{979A0E7D-C412-4813-A4BC-E16A5861D0E3}"/>
              </a:ext>
            </a:extLst>
          </p:cNvPr>
          <p:cNvSpPr/>
          <p:nvPr/>
        </p:nvSpPr>
        <p:spPr>
          <a:xfrm>
            <a:off x="11019575" y="1619307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D14ECBA6-02DB-4C47-9C87-6F3255B02F76}"/>
              </a:ext>
            </a:extLst>
          </p:cNvPr>
          <p:cNvSpPr/>
          <p:nvPr/>
        </p:nvSpPr>
        <p:spPr>
          <a:xfrm>
            <a:off x="4975129" y="5548104"/>
            <a:ext cx="1840546" cy="350264"/>
          </a:xfrm>
          <a:custGeom>
            <a:avLst/>
            <a:gdLst>
              <a:gd name="connsiteX0" fmla="*/ 170451 w 1334704"/>
              <a:gd name="connsiteY0" fmla="*/ 242794 h 254000"/>
              <a:gd name="connsiteX1" fmla="*/ 21007 w 1334704"/>
              <a:gd name="connsiteY1" fmla="*/ 138206 h 254000"/>
              <a:gd name="connsiteX2" fmla="*/ 230229 w 1334704"/>
              <a:gd name="connsiteY2" fmla="*/ 242794 h 254000"/>
              <a:gd name="connsiteX3" fmla="*/ 170451 w 1334704"/>
              <a:gd name="connsiteY3" fmla="*/ 242794 h 254000"/>
              <a:gd name="connsiteX4" fmla="*/ 357256 w 1334704"/>
              <a:gd name="connsiteY4" fmla="*/ 153147 h 254000"/>
              <a:gd name="connsiteX5" fmla="*/ 230229 w 1334704"/>
              <a:gd name="connsiteY5" fmla="*/ 242794 h 254000"/>
              <a:gd name="connsiteX6" fmla="*/ 417034 w 1334704"/>
              <a:gd name="connsiteY6" fmla="*/ 153147 h 254000"/>
              <a:gd name="connsiteX7" fmla="*/ 357256 w 1334704"/>
              <a:gd name="connsiteY7" fmla="*/ 153147 h 254000"/>
              <a:gd name="connsiteX8" fmla="*/ 544061 w 1334704"/>
              <a:gd name="connsiteY8" fmla="*/ 242794 h 254000"/>
              <a:gd name="connsiteX9" fmla="*/ 417034 w 1334704"/>
              <a:gd name="connsiteY9" fmla="*/ 153147 h 254000"/>
              <a:gd name="connsiteX10" fmla="*/ 603839 w 1334704"/>
              <a:gd name="connsiteY10" fmla="*/ 242794 h 254000"/>
              <a:gd name="connsiteX11" fmla="*/ 544061 w 1334704"/>
              <a:gd name="connsiteY11" fmla="*/ 242794 h 254000"/>
              <a:gd name="connsiteX12" fmla="*/ 730866 w 1334704"/>
              <a:gd name="connsiteY12" fmla="*/ 145676 h 254000"/>
              <a:gd name="connsiteX13" fmla="*/ 603839 w 1334704"/>
              <a:gd name="connsiteY13" fmla="*/ 242794 h 254000"/>
              <a:gd name="connsiteX14" fmla="*/ 790644 w 1334704"/>
              <a:gd name="connsiteY14" fmla="*/ 145676 h 254000"/>
              <a:gd name="connsiteX15" fmla="*/ 730866 w 1334704"/>
              <a:gd name="connsiteY15" fmla="*/ 145676 h 254000"/>
              <a:gd name="connsiteX16" fmla="*/ 917671 w 1334704"/>
              <a:gd name="connsiteY16" fmla="*/ 242794 h 254000"/>
              <a:gd name="connsiteX17" fmla="*/ 790644 w 1334704"/>
              <a:gd name="connsiteY17" fmla="*/ 145676 h 254000"/>
              <a:gd name="connsiteX18" fmla="*/ 977449 w 1334704"/>
              <a:gd name="connsiteY18" fmla="*/ 235324 h 254000"/>
              <a:gd name="connsiteX19" fmla="*/ 917671 w 1334704"/>
              <a:gd name="connsiteY19" fmla="*/ 242794 h 254000"/>
              <a:gd name="connsiteX20" fmla="*/ 1104476 w 1334704"/>
              <a:gd name="connsiteY20" fmla="*/ 145676 h 254000"/>
              <a:gd name="connsiteX21" fmla="*/ 977449 w 1334704"/>
              <a:gd name="connsiteY21" fmla="*/ 235324 h 254000"/>
              <a:gd name="connsiteX22" fmla="*/ 1164254 w 1334704"/>
              <a:gd name="connsiteY22" fmla="*/ 145676 h 254000"/>
              <a:gd name="connsiteX23" fmla="*/ 1104476 w 1334704"/>
              <a:gd name="connsiteY23" fmla="*/ 145676 h 254000"/>
              <a:gd name="connsiteX24" fmla="*/ 1246448 w 1334704"/>
              <a:gd name="connsiteY24" fmla="*/ 205441 h 254000"/>
              <a:gd name="connsiteX25" fmla="*/ 1164254 w 1334704"/>
              <a:gd name="connsiteY25" fmla="*/ 145676 h 254000"/>
              <a:gd name="connsiteX26" fmla="*/ 1321170 w 1334704"/>
              <a:gd name="connsiteY26" fmla="*/ 190500 h 254000"/>
              <a:gd name="connsiteX27" fmla="*/ 1246448 w 1334704"/>
              <a:gd name="connsiteY27" fmla="*/ 205441 h 254000"/>
              <a:gd name="connsiteX28" fmla="*/ 1321170 w 1334704"/>
              <a:gd name="connsiteY28" fmla="*/ 190500 h 254000"/>
              <a:gd name="connsiteX29" fmla="*/ 1321170 w 1334704"/>
              <a:gd name="connsiteY29" fmla="*/ 190500 h 254000"/>
              <a:gd name="connsiteX30" fmla="*/ 1313698 w 1334704"/>
              <a:gd name="connsiteY30" fmla="*/ 123265 h 254000"/>
              <a:gd name="connsiteX31" fmla="*/ 1321170 w 1334704"/>
              <a:gd name="connsiteY31" fmla="*/ 190500 h 254000"/>
              <a:gd name="connsiteX32" fmla="*/ 1164254 w 1334704"/>
              <a:gd name="connsiteY32" fmla="*/ 11206 h 254000"/>
              <a:gd name="connsiteX33" fmla="*/ 1313698 w 1334704"/>
              <a:gd name="connsiteY33" fmla="*/ 123265 h 254000"/>
              <a:gd name="connsiteX34" fmla="*/ 1104476 w 1334704"/>
              <a:gd name="connsiteY34" fmla="*/ 11206 h 254000"/>
              <a:gd name="connsiteX35" fmla="*/ 1164254 w 1334704"/>
              <a:gd name="connsiteY35" fmla="*/ 11206 h 254000"/>
              <a:gd name="connsiteX36" fmla="*/ 977449 w 1334704"/>
              <a:gd name="connsiteY36" fmla="*/ 108324 h 254000"/>
              <a:gd name="connsiteX37" fmla="*/ 1104476 w 1334704"/>
              <a:gd name="connsiteY37" fmla="*/ 11206 h 254000"/>
              <a:gd name="connsiteX38" fmla="*/ 917671 w 1334704"/>
              <a:gd name="connsiteY38" fmla="*/ 108324 h 254000"/>
              <a:gd name="connsiteX39" fmla="*/ 977449 w 1334704"/>
              <a:gd name="connsiteY39" fmla="*/ 108324 h 254000"/>
              <a:gd name="connsiteX40" fmla="*/ 790644 w 1334704"/>
              <a:gd name="connsiteY40" fmla="*/ 18676 h 254000"/>
              <a:gd name="connsiteX41" fmla="*/ 917671 w 1334704"/>
              <a:gd name="connsiteY41" fmla="*/ 108324 h 254000"/>
              <a:gd name="connsiteX42" fmla="*/ 730866 w 1334704"/>
              <a:gd name="connsiteY42" fmla="*/ 18676 h 254000"/>
              <a:gd name="connsiteX43" fmla="*/ 790644 w 1334704"/>
              <a:gd name="connsiteY43" fmla="*/ 18676 h 254000"/>
              <a:gd name="connsiteX44" fmla="*/ 603839 w 1334704"/>
              <a:gd name="connsiteY44" fmla="*/ 108324 h 254000"/>
              <a:gd name="connsiteX45" fmla="*/ 730866 w 1334704"/>
              <a:gd name="connsiteY45" fmla="*/ 18676 h 254000"/>
              <a:gd name="connsiteX46" fmla="*/ 544061 w 1334704"/>
              <a:gd name="connsiteY46" fmla="*/ 108324 h 254000"/>
              <a:gd name="connsiteX47" fmla="*/ 603839 w 1334704"/>
              <a:gd name="connsiteY47" fmla="*/ 108324 h 254000"/>
              <a:gd name="connsiteX48" fmla="*/ 417034 w 1334704"/>
              <a:gd name="connsiteY48" fmla="*/ 18676 h 254000"/>
              <a:gd name="connsiteX49" fmla="*/ 544061 w 1334704"/>
              <a:gd name="connsiteY49" fmla="*/ 108324 h 254000"/>
              <a:gd name="connsiteX50" fmla="*/ 357256 w 1334704"/>
              <a:gd name="connsiteY50" fmla="*/ 18676 h 254000"/>
              <a:gd name="connsiteX51" fmla="*/ 417034 w 1334704"/>
              <a:gd name="connsiteY51" fmla="*/ 18676 h 254000"/>
              <a:gd name="connsiteX52" fmla="*/ 230229 w 1334704"/>
              <a:gd name="connsiteY52" fmla="*/ 115794 h 254000"/>
              <a:gd name="connsiteX53" fmla="*/ 357256 w 1334704"/>
              <a:gd name="connsiteY53" fmla="*/ 18676 h 254000"/>
              <a:gd name="connsiteX54" fmla="*/ 170451 w 1334704"/>
              <a:gd name="connsiteY54" fmla="*/ 115794 h 254000"/>
              <a:gd name="connsiteX55" fmla="*/ 230229 w 1334704"/>
              <a:gd name="connsiteY55" fmla="*/ 115794 h 254000"/>
              <a:gd name="connsiteX56" fmla="*/ 88257 w 1334704"/>
              <a:gd name="connsiteY56" fmla="*/ 56029 h 254000"/>
              <a:gd name="connsiteX57" fmla="*/ 170451 w 1334704"/>
              <a:gd name="connsiteY57" fmla="*/ 115794 h 254000"/>
              <a:gd name="connsiteX58" fmla="*/ 13535 w 1334704"/>
              <a:gd name="connsiteY58" fmla="*/ 63500 h 254000"/>
              <a:gd name="connsiteX59" fmla="*/ 88257 w 1334704"/>
              <a:gd name="connsiteY59" fmla="*/ 56029 h 254000"/>
              <a:gd name="connsiteX60" fmla="*/ 21007 w 1334704"/>
              <a:gd name="connsiteY60" fmla="*/ 138206 h 254000"/>
              <a:gd name="connsiteX61" fmla="*/ 13535 w 1334704"/>
              <a:gd name="connsiteY61" fmla="*/ 635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334704" h="254000">
                <a:moveTo>
                  <a:pt x="170451" y="242794"/>
                </a:moveTo>
                <a:lnTo>
                  <a:pt x="21007" y="138206"/>
                </a:lnTo>
                <a:moveTo>
                  <a:pt x="230229" y="242794"/>
                </a:moveTo>
                <a:cubicBezTo>
                  <a:pt x="215284" y="257735"/>
                  <a:pt x="185396" y="257735"/>
                  <a:pt x="170451" y="242794"/>
                </a:cubicBezTo>
                <a:moveTo>
                  <a:pt x="357256" y="153147"/>
                </a:moveTo>
                <a:lnTo>
                  <a:pt x="230229" y="242794"/>
                </a:lnTo>
                <a:moveTo>
                  <a:pt x="417034" y="153147"/>
                </a:moveTo>
                <a:cubicBezTo>
                  <a:pt x="402089" y="138206"/>
                  <a:pt x="372201" y="138206"/>
                  <a:pt x="357256" y="153147"/>
                </a:cubicBezTo>
                <a:moveTo>
                  <a:pt x="544061" y="242794"/>
                </a:moveTo>
                <a:lnTo>
                  <a:pt x="417034" y="153147"/>
                </a:lnTo>
                <a:moveTo>
                  <a:pt x="603839" y="242794"/>
                </a:moveTo>
                <a:cubicBezTo>
                  <a:pt x="588894" y="257735"/>
                  <a:pt x="559006" y="257735"/>
                  <a:pt x="544061" y="242794"/>
                </a:cubicBezTo>
                <a:moveTo>
                  <a:pt x="730866" y="145676"/>
                </a:moveTo>
                <a:lnTo>
                  <a:pt x="603839" y="242794"/>
                </a:lnTo>
                <a:moveTo>
                  <a:pt x="790644" y="145676"/>
                </a:moveTo>
                <a:cubicBezTo>
                  <a:pt x="775699" y="130735"/>
                  <a:pt x="745811" y="130735"/>
                  <a:pt x="730866" y="145676"/>
                </a:cubicBezTo>
                <a:moveTo>
                  <a:pt x="917671" y="242794"/>
                </a:moveTo>
                <a:lnTo>
                  <a:pt x="790644" y="145676"/>
                </a:lnTo>
                <a:moveTo>
                  <a:pt x="977449" y="235324"/>
                </a:moveTo>
                <a:cubicBezTo>
                  <a:pt x="962504" y="250265"/>
                  <a:pt x="932615" y="250265"/>
                  <a:pt x="917671" y="242794"/>
                </a:cubicBezTo>
                <a:moveTo>
                  <a:pt x="1104476" y="145676"/>
                </a:moveTo>
                <a:lnTo>
                  <a:pt x="977449" y="235324"/>
                </a:lnTo>
                <a:moveTo>
                  <a:pt x="1164254" y="145676"/>
                </a:moveTo>
                <a:cubicBezTo>
                  <a:pt x="1149309" y="130735"/>
                  <a:pt x="1119420" y="130735"/>
                  <a:pt x="1104476" y="145676"/>
                </a:cubicBezTo>
                <a:moveTo>
                  <a:pt x="1246448" y="205441"/>
                </a:moveTo>
                <a:lnTo>
                  <a:pt x="1164254" y="145676"/>
                </a:lnTo>
                <a:moveTo>
                  <a:pt x="1321170" y="190500"/>
                </a:moveTo>
                <a:cubicBezTo>
                  <a:pt x="1306225" y="220382"/>
                  <a:pt x="1276337" y="220382"/>
                  <a:pt x="1246448" y="205441"/>
                </a:cubicBezTo>
                <a:moveTo>
                  <a:pt x="1321170" y="190500"/>
                </a:moveTo>
                <a:lnTo>
                  <a:pt x="1321170" y="190500"/>
                </a:lnTo>
                <a:moveTo>
                  <a:pt x="1313698" y="123265"/>
                </a:moveTo>
                <a:cubicBezTo>
                  <a:pt x="1336114" y="138206"/>
                  <a:pt x="1343586" y="168088"/>
                  <a:pt x="1321170" y="190500"/>
                </a:cubicBezTo>
                <a:moveTo>
                  <a:pt x="1164254" y="11206"/>
                </a:moveTo>
                <a:lnTo>
                  <a:pt x="1313698" y="123265"/>
                </a:lnTo>
                <a:moveTo>
                  <a:pt x="1104476" y="11206"/>
                </a:moveTo>
                <a:cubicBezTo>
                  <a:pt x="1119420" y="-3735"/>
                  <a:pt x="1149309" y="-3735"/>
                  <a:pt x="1164254" y="11206"/>
                </a:cubicBezTo>
                <a:moveTo>
                  <a:pt x="977449" y="108324"/>
                </a:moveTo>
                <a:lnTo>
                  <a:pt x="1104476" y="11206"/>
                </a:lnTo>
                <a:moveTo>
                  <a:pt x="917671" y="108324"/>
                </a:moveTo>
                <a:cubicBezTo>
                  <a:pt x="932615" y="123265"/>
                  <a:pt x="962504" y="123265"/>
                  <a:pt x="977449" y="108324"/>
                </a:cubicBezTo>
                <a:moveTo>
                  <a:pt x="790644" y="18676"/>
                </a:moveTo>
                <a:lnTo>
                  <a:pt x="917671" y="108324"/>
                </a:lnTo>
                <a:moveTo>
                  <a:pt x="730866" y="18676"/>
                </a:moveTo>
                <a:cubicBezTo>
                  <a:pt x="745811" y="3735"/>
                  <a:pt x="775699" y="3735"/>
                  <a:pt x="790644" y="18676"/>
                </a:cubicBezTo>
                <a:moveTo>
                  <a:pt x="603839" y="108324"/>
                </a:moveTo>
                <a:lnTo>
                  <a:pt x="730866" y="18676"/>
                </a:lnTo>
                <a:moveTo>
                  <a:pt x="544061" y="108324"/>
                </a:moveTo>
                <a:cubicBezTo>
                  <a:pt x="559006" y="123265"/>
                  <a:pt x="588894" y="123265"/>
                  <a:pt x="603839" y="108324"/>
                </a:cubicBezTo>
                <a:moveTo>
                  <a:pt x="417034" y="18676"/>
                </a:moveTo>
                <a:lnTo>
                  <a:pt x="544061" y="108324"/>
                </a:lnTo>
                <a:moveTo>
                  <a:pt x="357256" y="18676"/>
                </a:moveTo>
                <a:cubicBezTo>
                  <a:pt x="372201" y="3735"/>
                  <a:pt x="394617" y="3735"/>
                  <a:pt x="417034" y="18676"/>
                </a:cubicBezTo>
                <a:moveTo>
                  <a:pt x="230229" y="115794"/>
                </a:moveTo>
                <a:lnTo>
                  <a:pt x="357256" y="18676"/>
                </a:lnTo>
                <a:moveTo>
                  <a:pt x="170451" y="115794"/>
                </a:moveTo>
                <a:cubicBezTo>
                  <a:pt x="185396" y="130735"/>
                  <a:pt x="215284" y="130735"/>
                  <a:pt x="230229" y="115794"/>
                </a:cubicBezTo>
                <a:moveTo>
                  <a:pt x="88257" y="56029"/>
                </a:moveTo>
                <a:lnTo>
                  <a:pt x="170451" y="115794"/>
                </a:lnTo>
                <a:moveTo>
                  <a:pt x="13535" y="63500"/>
                </a:moveTo>
                <a:cubicBezTo>
                  <a:pt x="28479" y="41088"/>
                  <a:pt x="58368" y="33618"/>
                  <a:pt x="88257" y="56029"/>
                </a:cubicBezTo>
                <a:moveTo>
                  <a:pt x="21007" y="138206"/>
                </a:moveTo>
                <a:cubicBezTo>
                  <a:pt x="-1409" y="123265"/>
                  <a:pt x="-8882" y="85912"/>
                  <a:pt x="13535" y="63500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3E673AF5-D23D-46BD-A141-AA6294D50C01}"/>
              </a:ext>
            </a:extLst>
          </p:cNvPr>
          <p:cNvSpPr/>
          <p:nvPr/>
        </p:nvSpPr>
        <p:spPr>
          <a:xfrm>
            <a:off x="503245" y="4878182"/>
            <a:ext cx="224165" cy="224117"/>
          </a:xfrm>
          <a:custGeom>
            <a:avLst/>
            <a:gdLst>
              <a:gd name="connsiteX0" fmla="*/ 224166 w 224165"/>
              <a:gd name="connsiteY0" fmla="*/ 112059 h 224117"/>
              <a:gd name="connsiteX1" fmla="*/ 112083 w 224165"/>
              <a:gd name="connsiteY1" fmla="*/ 224118 h 224117"/>
              <a:gd name="connsiteX2" fmla="*/ 0 w 224165"/>
              <a:gd name="connsiteY2" fmla="*/ 112059 h 224117"/>
              <a:gd name="connsiteX3" fmla="*/ 112083 w 224165"/>
              <a:gd name="connsiteY3" fmla="*/ 0 h 224117"/>
              <a:gd name="connsiteX4" fmla="*/ 224166 w 224165"/>
              <a:gd name="connsiteY4" fmla="*/ 112059 h 22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5" h="224117">
                <a:moveTo>
                  <a:pt x="224166" y="112059"/>
                </a:moveTo>
                <a:cubicBezTo>
                  <a:pt x="224166" y="179294"/>
                  <a:pt x="171861" y="224118"/>
                  <a:pt x="112083" y="224118"/>
                </a:cubicBezTo>
                <a:cubicBezTo>
                  <a:pt x="52305" y="224118"/>
                  <a:pt x="0" y="179294"/>
                  <a:pt x="0" y="112059"/>
                </a:cubicBezTo>
                <a:cubicBezTo>
                  <a:pt x="0" y="52294"/>
                  <a:pt x="52305" y="0"/>
                  <a:pt x="112083" y="0"/>
                </a:cubicBezTo>
                <a:cubicBezTo>
                  <a:pt x="171861" y="0"/>
                  <a:pt x="224166" y="52294"/>
                  <a:pt x="224166" y="112059"/>
                </a:cubicBezTo>
                <a:close/>
              </a:path>
            </a:pathLst>
          </a:custGeom>
          <a:solidFill>
            <a:schemeClr val="bg1"/>
          </a:solidFill>
          <a:ln w="747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3F495082-E8F5-4EEA-BAAB-7C15D65ACDC0}"/>
              </a:ext>
            </a:extLst>
          </p:cNvPr>
          <p:cNvSpPr/>
          <p:nvPr/>
        </p:nvSpPr>
        <p:spPr>
          <a:xfrm>
            <a:off x="2053259" y="1239094"/>
            <a:ext cx="343721" cy="343647"/>
          </a:xfrm>
          <a:custGeom>
            <a:avLst/>
            <a:gdLst>
              <a:gd name="connsiteX0" fmla="*/ 343721 w 343721"/>
              <a:gd name="connsiteY0" fmla="*/ 171824 h 343647"/>
              <a:gd name="connsiteX1" fmla="*/ 171861 w 343721"/>
              <a:gd name="connsiteY1" fmla="*/ 343647 h 343647"/>
              <a:gd name="connsiteX2" fmla="*/ 0 w 343721"/>
              <a:gd name="connsiteY2" fmla="*/ 171824 h 343647"/>
              <a:gd name="connsiteX3" fmla="*/ 171861 w 343721"/>
              <a:gd name="connsiteY3" fmla="*/ 0 h 343647"/>
              <a:gd name="connsiteX4" fmla="*/ 343721 w 343721"/>
              <a:gd name="connsiteY4" fmla="*/ 171824 h 343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21" h="343647">
                <a:moveTo>
                  <a:pt x="343721" y="171824"/>
                </a:moveTo>
                <a:cubicBezTo>
                  <a:pt x="343721" y="268941"/>
                  <a:pt x="268999" y="343647"/>
                  <a:pt x="171861" y="343647"/>
                </a:cubicBezTo>
                <a:cubicBezTo>
                  <a:pt x="82194" y="343647"/>
                  <a:pt x="0" y="268941"/>
                  <a:pt x="0" y="171824"/>
                </a:cubicBezTo>
                <a:cubicBezTo>
                  <a:pt x="0" y="74706"/>
                  <a:pt x="82194" y="0"/>
                  <a:pt x="171861" y="0"/>
                </a:cubicBezTo>
                <a:cubicBezTo>
                  <a:pt x="268999" y="0"/>
                  <a:pt x="343721" y="74706"/>
                  <a:pt x="343721" y="171824"/>
                </a:cubicBezTo>
              </a:path>
            </a:pathLst>
          </a:custGeom>
          <a:noFill/>
          <a:ln w="12702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2FEC45-01C7-4531-862E-ABF9536F28FD}"/>
              </a:ext>
            </a:extLst>
          </p:cNvPr>
          <p:cNvSpPr txBox="1"/>
          <p:nvPr/>
        </p:nvSpPr>
        <p:spPr>
          <a:xfrm>
            <a:off x="1799588" y="2322982"/>
            <a:ext cx="4195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54306C-DED6-4E6A-A13F-1B09487938F2}"/>
              </a:ext>
            </a:extLst>
          </p:cNvPr>
          <p:cNvSpPr txBox="1"/>
          <p:nvPr/>
        </p:nvSpPr>
        <p:spPr>
          <a:xfrm>
            <a:off x="6542406" y="2322982"/>
            <a:ext cx="41953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Lorem Ipsum</a:t>
            </a:r>
          </a:p>
          <a:p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Sed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ut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perspiciatis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unde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omnis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iste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natus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error sit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voluptatem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accusantium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doloremque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laudantium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totam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rem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aperiam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,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eaque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ipsa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quae</a:t>
            </a:r>
            <a:r>
              <a:rPr lang="en-US" sz="2400" b="1" spc="10" dirty="0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 ab </a:t>
            </a:r>
            <a:r>
              <a:rPr lang="en-US" sz="2400" b="1" spc="10" dirty="0" err="1">
                <a:solidFill>
                  <a:schemeClr val="bg1"/>
                </a:solidFill>
                <a:latin typeface="Caviar Dreams" panose="020B0402020204020504" pitchFamily="34" charset="0"/>
                <a:ea typeface="MoreLetters" pitchFamily="2" charset="0"/>
              </a:rPr>
              <a:t>illo</a:t>
            </a:r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spc="10" dirty="0">
              <a:solidFill>
                <a:schemeClr val="bg1"/>
              </a:solidFill>
              <a:latin typeface="Caviar Dreams" panose="020B0402020204020504" pitchFamily="34" charset="0"/>
              <a:ea typeface="MoreLetters" pitchFamily="2" charset="0"/>
            </a:endParaRPr>
          </a:p>
          <a:p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9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13333 -0.14722 " pathEditMode="relative" rAng="0" ptsTypes="AA">
                                      <p:cBhvr>
                                        <p:cTn id="15" dur="7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736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0.15013 -0.18379 " pathEditMode="relative" rAng="0" ptsTypes="AA">
                                      <p:cBhvr>
                                        <p:cTn id="1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919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 L 0.10104 -0.12315 " pathEditMode="relative" rAng="0" ptsTypes="AA">
                                      <p:cBhvr>
                                        <p:cTn id="19" dur="7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0351 -1.48148E-6 " pathEditMode="relative" rAng="0" ptsTypes="AA">
                                      <p:cBhvr>
                                        <p:cTn id="39" dur="7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06406 -0.10486 " pathEditMode="relative" rAng="0" ptsTypes="AA">
                                      <p:cBhvr>
                                        <p:cTn id="53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" y="-525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763 -0.20787 " pathEditMode="relative" rAng="0" ptsTypes="AA">
                                      <p:cBhvr>
                                        <p:cTn id="55" dur="7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1039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13724 -7.40741E-7 " pathEditMode="relative" rAng="0" ptsTypes="AA">
                                      <p:cBhvr>
                                        <p:cTn id="60" dur="7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2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0.05052 0.17662 " pathEditMode="relative" rAng="0" ptsTypes="AA">
                                      <p:cBhvr>
                                        <p:cTn id="68" dur="7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6" y="8819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-0.07695 -0.11852 " pathEditMode="relative" rAng="0" ptsTypes="AA">
                                      <p:cBhvr>
                                        <p:cTn id="76" dur="7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92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317</Words>
  <Application>Microsoft Office PowerPoint</Application>
  <PresentationFormat>Widescreen</PresentationFormat>
  <Paragraphs>55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1" baseType="lpstr">
      <vt:lpstr>Arial</vt:lpstr>
      <vt:lpstr>Baloo</vt:lpstr>
      <vt:lpstr>Calibri</vt:lpstr>
      <vt:lpstr>Calibri Light</vt:lpstr>
      <vt:lpstr>Caviar Dreams</vt:lpstr>
      <vt:lpstr>Feeding a Moment</vt:lpstr>
      <vt:lpstr>Glacial Indifference</vt:lpstr>
      <vt:lpstr>MoreLetters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cp:lastModifiedBy>Roberto Borges Silveira</cp:lastModifiedBy>
  <cp:revision>7</cp:revision>
  <dcterms:created xsi:type="dcterms:W3CDTF">2018-01-08T11:46:15Z</dcterms:created>
  <dcterms:modified xsi:type="dcterms:W3CDTF">2024-11-18T21:28:32Z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57bf1a-c152-4c4f-a00e-351b32103ca2_Enabled">
    <vt:lpwstr>true</vt:lpwstr>
  </property>
  <property fmtid="{D5CDD505-2E9C-101B-9397-08002B2CF9AE}" pid="3" name="MSIP_Label_2057bf1a-c152-4c4f-a00e-351b32103ca2_SetDate">
    <vt:lpwstr>2024-11-18T21:27:55Z</vt:lpwstr>
  </property>
  <property fmtid="{D5CDD505-2E9C-101B-9397-08002B2CF9AE}" pid="4" name="MSIP_Label_2057bf1a-c152-4c4f-a00e-351b32103ca2_Method">
    <vt:lpwstr>Standard</vt:lpwstr>
  </property>
  <property fmtid="{D5CDD505-2E9C-101B-9397-08002B2CF9AE}" pid="5" name="MSIP_Label_2057bf1a-c152-4c4f-a00e-351b32103ca2_Name">
    <vt:lpwstr>Público</vt:lpwstr>
  </property>
  <property fmtid="{D5CDD505-2E9C-101B-9397-08002B2CF9AE}" pid="6" name="MSIP_Label_2057bf1a-c152-4c4f-a00e-351b32103ca2_SiteId">
    <vt:lpwstr>c45ab305-6c94-4ace-b7ae-5810e4d26b68</vt:lpwstr>
  </property>
  <property fmtid="{D5CDD505-2E9C-101B-9397-08002B2CF9AE}" pid="7" name="MSIP_Label_2057bf1a-c152-4c4f-a00e-351b32103ca2_ActionId">
    <vt:lpwstr>0ba69ea9-a775-4545-a4d2-9f2aacceb459</vt:lpwstr>
  </property>
  <property fmtid="{D5CDD505-2E9C-101B-9397-08002B2CF9AE}" pid="8" name="MSIP_Label_2057bf1a-c152-4c4f-a00e-351b32103ca2_ContentBits">
    <vt:lpwstr>0</vt:lpwstr>
  </property>
</Properties>
</file>